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6" r:id="rId2"/>
    <p:sldId id="322" r:id="rId3"/>
    <p:sldId id="257" r:id="rId4"/>
    <p:sldId id="258" r:id="rId5"/>
    <p:sldId id="279" r:id="rId6"/>
    <p:sldId id="324" r:id="rId7"/>
    <p:sldId id="307" r:id="rId8"/>
    <p:sldId id="325" r:id="rId9"/>
    <p:sldId id="274" r:id="rId10"/>
    <p:sldId id="280" r:id="rId11"/>
    <p:sldId id="275" r:id="rId12"/>
    <p:sldId id="310" r:id="rId13"/>
    <p:sldId id="277" r:id="rId14"/>
    <p:sldId id="291" r:id="rId15"/>
    <p:sldId id="295" r:id="rId16"/>
    <p:sldId id="313" r:id="rId17"/>
    <p:sldId id="296" r:id="rId18"/>
    <p:sldId id="294" r:id="rId19"/>
    <p:sldId id="315" r:id="rId20"/>
    <p:sldId id="293" r:id="rId21"/>
    <p:sldId id="289" r:id="rId22"/>
    <p:sldId id="288" r:id="rId23"/>
    <p:sldId id="298" r:id="rId24"/>
    <p:sldId id="303" r:id="rId25"/>
    <p:sldId id="299" r:id="rId26"/>
    <p:sldId id="297" r:id="rId27"/>
    <p:sldId id="265" r:id="rId28"/>
    <p:sldId id="271" r:id="rId29"/>
    <p:sldId id="281" r:id="rId30"/>
    <p:sldId id="290" r:id="rId31"/>
    <p:sldId id="273" r:id="rId32"/>
    <p:sldId id="270" r:id="rId33"/>
    <p:sldId id="311" r:id="rId34"/>
    <p:sldId id="300" r:id="rId35"/>
    <p:sldId id="304" r:id="rId36"/>
    <p:sldId id="301" r:id="rId37"/>
    <p:sldId id="302" r:id="rId38"/>
    <p:sldId id="305" r:id="rId39"/>
    <p:sldId id="306" r:id="rId40"/>
    <p:sldId id="308" r:id="rId41"/>
    <p:sldId id="309" r:id="rId42"/>
    <p:sldId id="314" r:id="rId43"/>
    <p:sldId id="323"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003E6C"/>
    <a:srgbClr val="003760"/>
    <a:srgbClr val="02377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33" autoAdjust="0"/>
    <p:restoredTop sz="79216" autoAdjust="0"/>
  </p:normalViewPr>
  <p:slideViewPr>
    <p:cSldViewPr showGuides="1">
      <p:cViewPr varScale="1">
        <p:scale>
          <a:sx n="84" d="100"/>
          <a:sy n="84" d="100"/>
        </p:scale>
        <p:origin x="-69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06"/>
    </p:cViewPr>
  </p:sorterViewPr>
  <p:notesViewPr>
    <p:cSldViewPr>
      <p:cViewPr varScale="1">
        <p:scale>
          <a:sx n="60" d="100"/>
          <a:sy n="60" d="100"/>
        </p:scale>
        <p:origin x="-2394"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_rels/data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5" Type="http://schemas.openxmlformats.org/officeDocument/2006/relationships/image" Target="../media/image21.png"/><Relationship Id="rId4" Type="http://schemas.openxmlformats.org/officeDocument/2006/relationships/image" Target="../media/image20.png"/></Relationships>
</file>

<file path=ppt/diagrams/_rels/data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5" Type="http://schemas.openxmlformats.org/officeDocument/2006/relationships/image" Target="../media/image21.png"/><Relationship Id="rId4" Type="http://schemas.openxmlformats.org/officeDocument/2006/relationships/image" Target="../media/image20.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1D0DD5-F4CA-4BBF-A2B9-A77BE049D9D9}" type="doc">
      <dgm:prSet loTypeId="urn:microsoft.com/office/officeart/2005/8/layout/radial6" loCatId="cycle" qsTypeId="urn:microsoft.com/office/officeart/2005/8/quickstyle/3d1" qsCatId="3D" csTypeId="urn:microsoft.com/office/officeart/2005/8/colors/accent1_2" csCatId="accent1" phldr="1"/>
      <dgm:spPr/>
      <dgm:t>
        <a:bodyPr/>
        <a:lstStyle/>
        <a:p>
          <a:endParaRPr lang="en-US"/>
        </a:p>
      </dgm:t>
    </dgm:pt>
    <dgm:pt modelId="{B273C54A-82E4-4D75-9A81-6CD7C088FCEB}">
      <dgm:prSet custT="1"/>
      <dgm:spPr/>
      <dgm:t>
        <a:bodyPr/>
        <a:lstStyle/>
        <a:p>
          <a:pPr rtl="0"/>
          <a:r>
            <a:rPr lang="en-US" sz="1800" dirty="0" smtClean="0"/>
            <a:t>Independent Palestine alongside Jewish Israel, in peace and security</a:t>
          </a:r>
          <a:endParaRPr lang="en-US" sz="1800" dirty="0"/>
        </a:p>
      </dgm:t>
    </dgm:pt>
    <dgm:pt modelId="{0B9A5508-1074-4CE3-8307-5E964A91C655}" type="parTrans" cxnId="{F573CFB7-E525-4F86-9ECB-902A054DAE88}">
      <dgm:prSet/>
      <dgm:spPr/>
      <dgm:t>
        <a:bodyPr/>
        <a:lstStyle/>
        <a:p>
          <a:endParaRPr lang="en-US"/>
        </a:p>
      </dgm:t>
    </dgm:pt>
    <dgm:pt modelId="{1561EA35-AAC2-4F98-86FF-FD7C819502F1}" type="sibTrans" cxnId="{F573CFB7-E525-4F86-9ECB-902A054DAE88}">
      <dgm:prSet/>
      <dgm:spPr/>
      <dgm:t>
        <a:bodyPr/>
        <a:lstStyle/>
        <a:p>
          <a:endParaRPr lang="en-US"/>
        </a:p>
      </dgm:t>
    </dgm:pt>
    <dgm:pt modelId="{A424E442-467F-48C8-BD19-DEBA589BEE04}">
      <dgm:prSet custT="1"/>
      <dgm:spPr/>
      <dgm:t>
        <a:bodyPr/>
        <a:lstStyle/>
        <a:p>
          <a:pPr rtl="0"/>
          <a:r>
            <a:rPr lang="en-US" sz="1400" b="1" dirty="0" smtClean="0"/>
            <a:t>U.N. Resolution 181 (1947 Partition Plan)</a:t>
          </a:r>
          <a:endParaRPr lang="en-US" sz="1400" b="1" dirty="0"/>
        </a:p>
      </dgm:t>
    </dgm:pt>
    <dgm:pt modelId="{05C48AAA-B998-4319-ACC4-4A5588B2BDC3}" type="parTrans" cxnId="{5A346CCA-A077-4B69-BB71-5B5B518F5361}">
      <dgm:prSet/>
      <dgm:spPr/>
      <dgm:t>
        <a:bodyPr/>
        <a:lstStyle/>
        <a:p>
          <a:endParaRPr lang="en-US"/>
        </a:p>
      </dgm:t>
    </dgm:pt>
    <dgm:pt modelId="{6089A130-6DAC-4083-8415-DCFCD46EDBAF}" type="sibTrans" cxnId="{5A346CCA-A077-4B69-BB71-5B5B518F5361}">
      <dgm:prSet/>
      <dgm:spPr/>
      <dgm:t>
        <a:bodyPr/>
        <a:lstStyle/>
        <a:p>
          <a:endParaRPr lang="en-US"/>
        </a:p>
      </dgm:t>
    </dgm:pt>
    <dgm:pt modelId="{B84A70C8-5F1C-42A3-B99C-FF6A8D435712}">
      <dgm:prSet custT="1"/>
      <dgm:spPr/>
      <dgm:t>
        <a:bodyPr/>
        <a:lstStyle/>
        <a:p>
          <a:pPr rtl="0"/>
          <a:r>
            <a:rPr lang="en-US" sz="1400" b="1" dirty="0" smtClean="0"/>
            <a:t>U.N. Resolution 242 (1967 “land for peace”)</a:t>
          </a:r>
          <a:endParaRPr lang="en-US" sz="1400" b="1" dirty="0"/>
        </a:p>
      </dgm:t>
    </dgm:pt>
    <dgm:pt modelId="{3BB45046-0DD1-4E9B-B19F-369A2E0AE7F6}" type="parTrans" cxnId="{03FA208D-658F-43A8-AE88-DF749CA4E9B2}">
      <dgm:prSet/>
      <dgm:spPr/>
      <dgm:t>
        <a:bodyPr/>
        <a:lstStyle/>
        <a:p>
          <a:endParaRPr lang="en-US"/>
        </a:p>
      </dgm:t>
    </dgm:pt>
    <dgm:pt modelId="{04EC1754-DD11-4DE5-AB45-CDB7CDABF2BB}" type="sibTrans" cxnId="{03FA208D-658F-43A8-AE88-DF749CA4E9B2}">
      <dgm:prSet/>
      <dgm:spPr/>
      <dgm:t>
        <a:bodyPr/>
        <a:lstStyle/>
        <a:p>
          <a:endParaRPr lang="en-US"/>
        </a:p>
      </dgm:t>
    </dgm:pt>
    <dgm:pt modelId="{8238A5A2-7CD8-4BBC-8415-A92F4E061484}">
      <dgm:prSet custT="1"/>
      <dgm:spPr/>
      <dgm:t>
        <a:bodyPr/>
        <a:lstStyle/>
        <a:p>
          <a:pPr rtl="0"/>
          <a:r>
            <a:rPr lang="en-US" sz="1400" b="1" dirty="0" smtClean="0"/>
            <a:t>“1967 occupation”</a:t>
          </a:r>
          <a:endParaRPr lang="en-US" sz="1400" b="1" dirty="0"/>
        </a:p>
      </dgm:t>
    </dgm:pt>
    <dgm:pt modelId="{8D50D485-7DDC-43C7-AA95-6819AC8EEE77}" type="parTrans" cxnId="{CB36AB11-46E7-476F-88EC-B52C4576E459}">
      <dgm:prSet/>
      <dgm:spPr/>
      <dgm:t>
        <a:bodyPr/>
        <a:lstStyle/>
        <a:p>
          <a:endParaRPr lang="en-US"/>
        </a:p>
      </dgm:t>
    </dgm:pt>
    <dgm:pt modelId="{A73A699A-7DAD-4FAB-BD63-21A5BF4D4515}" type="sibTrans" cxnId="{CB36AB11-46E7-476F-88EC-B52C4576E459}">
      <dgm:prSet/>
      <dgm:spPr/>
      <dgm:t>
        <a:bodyPr/>
        <a:lstStyle/>
        <a:p>
          <a:endParaRPr lang="en-US"/>
        </a:p>
      </dgm:t>
    </dgm:pt>
    <dgm:pt modelId="{FCDB0618-754D-4068-AF84-5A04B906CAD0}">
      <dgm:prSet custT="1"/>
      <dgm:spPr/>
      <dgm:t>
        <a:bodyPr/>
        <a:lstStyle/>
        <a:p>
          <a:pPr rtl="0"/>
          <a:r>
            <a:rPr lang="en-US" sz="1400" b="1" dirty="0" smtClean="0"/>
            <a:t>Oslo Accords (1993)</a:t>
          </a:r>
          <a:endParaRPr lang="en-US" sz="1400" b="1" dirty="0"/>
        </a:p>
      </dgm:t>
    </dgm:pt>
    <dgm:pt modelId="{103609E1-FFDA-4A09-BD01-232AA4CCD993}" type="parTrans" cxnId="{79F8BFD0-841B-4541-93D9-B9B294F9D2E3}">
      <dgm:prSet/>
      <dgm:spPr/>
      <dgm:t>
        <a:bodyPr/>
        <a:lstStyle/>
        <a:p>
          <a:endParaRPr lang="en-US"/>
        </a:p>
      </dgm:t>
    </dgm:pt>
    <dgm:pt modelId="{B03F5FC3-5368-4BC5-B54B-D0883646B674}" type="sibTrans" cxnId="{79F8BFD0-841B-4541-93D9-B9B294F9D2E3}">
      <dgm:prSet/>
      <dgm:spPr/>
      <dgm:t>
        <a:bodyPr/>
        <a:lstStyle/>
        <a:p>
          <a:endParaRPr lang="en-US"/>
        </a:p>
      </dgm:t>
    </dgm:pt>
    <dgm:pt modelId="{AEE54489-8107-4EBC-B98B-39C3A626B9A4}">
      <dgm:prSet custT="1"/>
      <dgm:spPr/>
      <dgm:t>
        <a:bodyPr/>
        <a:lstStyle/>
        <a:p>
          <a:pPr rtl="0"/>
          <a:r>
            <a:rPr lang="en-US" sz="1400" b="1" dirty="0" smtClean="0"/>
            <a:t>Quartet “Roadmap” (2004)</a:t>
          </a:r>
          <a:endParaRPr lang="en-US" sz="1400" b="1" dirty="0"/>
        </a:p>
      </dgm:t>
    </dgm:pt>
    <dgm:pt modelId="{BD61BF4D-4EE6-4FC0-8B01-B5A298F235B9}" type="parTrans" cxnId="{D7B08330-09FE-447B-BE89-61881C3B0843}">
      <dgm:prSet/>
      <dgm:spPr/>
      <dgm:t>
        <a:bodyPr/>
        <a:lstStyle/>
        <a:p>
          <a:endParaRPr lang="en-US"/>
        </a:p>
      </dgm:t>
    </dgm:pt>
    <dgm:pt modelId="{F1481DAF-BE2E-4CEA-A493-808058DC1E79}" type="sibTrans" cxnId="{D7B08330-09FE-447B-BE89-61881C3B0843}">
      <dgm:prSet/>
      <dgm:spPr/>
      <dgm:t>
        <a:bodyPr/>
        <a:lstStyle/>
        <a:p>
          <a:endParaRPr lang="en-US"/>
        </a:p>
      </dgm:t>
    </dgm:pt>
    <dgm:pt modelId="{EE077513-2D67-4204-841D-D3F7DC2B0C47}">
      <dgm:prSet custT="1"/>
      <dgm:spPr/>
      <dgm:t>
        <a:bodyPr/>
        <a:lstStyle/>
        <a:p>
          <a:pPr rtl="0"/>
          <a:r>
            <a:rPr lang="en-US" sz="1400" b="1" dirty="0" smtClean="0"/>
            <a:t>Security fence/ separation barrier</a:t>
          </a:r>
          <a:endParaRPr lang="en-US" sz="1400" b="1" dirty="0"/>
        </a:p>
      </dgm:t>
    </dgm:pt>
    <dgm:pt modelId="{E178C9B4-C1AF-492D-86B9-68352ADE862F}" type="parTrans" cxnId="{87461134-68F1-4843-BE56-9703CDBCC263}">
      <dgm:prSet/>
      <dgm:spPr/>
      <dgm:t>
        <a:bodyPr/>
        <a:lstStyle/>
        <a:p>
          <a:endParaRPr lang="en-US"/>
        </a:p>
      </dgm:t>
    </dgm:pt>
    <dgm:pt modelId="{E254739A-945B-462F-A958-E6F0B9F0B5ED}" type="sibTrans" cxnId="{87461134-68F1-4843-BE56-9703CDBCC263}">
      <dgm:prSet/>
      <dgm:spPr/>
      <dgm:t>
        <a:bodyPr/>
        <a:lstStyle/>
        <a:p>
          <a:endParaRPr lang="en-US"/>
        </a:p>
      </dgm:t>
    </dgm:pt>
    <dgm:pt modelId="{2C920680-A36D-475D-8719-A5FA651A1EB9}" type="pres">
      <dgm:prSet presAssocID="{561D0DD5-F4CA-4BBF-A2B9-A77BE049D9D9}" presName="Name0" presStyleCnt="0">
        <dgm:presLayoutVars>
          <dgm:chMax val="1"/>
          <dgm:dir/>
          <dgm:animLvl val="ctr"/>
          <dgm:resizeHandles val="exact"/>
        </dgm:presLayoutVars>
      </dgm:prSet>
      <dgm:spPr/>
      <dgm:t>
        <a:bodyPr/>
        <a:lstStyle/>
        <a:p>
          <a:endParaRPr lang="en-US"/>
        </a:p>
      </dgm:t>
    </dgm:pt>
    <dgm:pt modelId="{B49E2F12-1F7B-49B9-B49F-4D82B872DAD8}" type="pres">
      <dgm:prSet presAssocID="{B273C54A-82E4-4D75-9A81-6CD7C088FCEB}" presName="centerShape" presStyleLbl="node0" presStyleIdx="0" presStyleCnt="1" custScaleX="113575" custScaleY="109519"/>
      <dgm:spPr/>
      <dgm:t>
        <a:bodyPr/>
        <a:lstStyle/>
        <a:p>
          <a:endParaRPr lang="en-US"/>
        </a:p>
      </dgm:t>
    </dgm:pt>
    <dgm:pt modelId="{E97B33C0-509B-495D-A304-F90BEA5EF844}" type="pres">
      <dgm:prSet presAssocID="{A424E442-467F-48C8-BD19-DEBA589BEE04}" presName="node" presStyleLbl="node1" presStyleIdx="0" presStyleCnt="6" custScaleX="115893" custScaleY="108437">
        <dgm:presLayoutVars>
          <dgm:bulletEnabled val="1"/>
        </dgm:presLayoutVars>
      </dgm:prSet>
      <dgm:spPr/>
      <dgm:t>
        <a:bodyPr/>
        <a:lstStyle/>
        <a:p>
          <a:endParaRPr lang="en-US"/>
        </a:p>
      </dgm:t>
    </dgm:pt>
    <dgm:pt modelId="{10C6E21A-CF41-464B-B82D-C4E831B4C4CE}" type="pres">
      <dgm:prSet presAssocID="{A424E442-467F-48C8-BD19-DEBA589BEE04}" presName="dummy" presStyleCnt="0"/>
      <dgm:spPr/>
    </dgm:pt>
    <dgm:pt modelId="{56154730-77F2-47D8-BF9B-818096FDC82D}" type="pres">
      <dgm:prSet presAssocID="{6089A130-6DAC-4083-8415-DCFCD46EDBAF}" presName="sibTrans" presStyleLbl="sibTrans2D1" presStyleIdx="0" presStyleCnt="6"/>
      <dgm:spPr/>
      <dgm:t>
        <a:bodyPr/>
        <a:lstStyle/>
        <a:p>
          <a:endParaRPr lang="en-US"/>
        </a:p>
      </dgm:t>
    </dgm:pt>
    <dgm:pt modelId="{0AA2E8FB-87A6-4359-95EE-F31BB6338EEF}" type="pres">
      <dgm:prSet presAssocID="{B84A70C8-5F1C-42A3-B99C-FF6A8D435712}" presName="node" presStyleLbl="node1" presStyleIdx="1" presStyleCnt="6" custScaleX="115893" custScaleY="108437">
        <dgm:presLayoutVars>
          <dgm:bulletEnabled val="1"/>
        </dgm:presLayoutVars>
      </dgm:prSet>
      <dgm:spPr/>
      <dgm:t>
        <a:bodyPr/>
        <a:lstStyle/>
        <a:p>
          <a:endParaRPr lang="en-US"/>
        </a:p>
      </dgm:t>
    </dgm:pt>
    <dgm:pt modelId="{A534951E-35E7-4204-BE12-183694EE0DA0}" type="pres">
      <dgm:prSet presAssocID="{B84A70C8-5F1C-42A3-B99C-FF6A8D435712}" presName="dummy" presStyleCnt="0"/>
      <dgm:spPr/>
    </dgm:pt>
    <dgm:pt modelId="{24178015-9E04-4A26-A0DD-1A056E633EA7}" type="pres">
      <dgm:prSet presAssocID="{04EC1754-DD11-4DE5-AB45-CDB7CDABF2BB}" presName="sibTrans" presStyleLbl="sibTrans2D1" presStyleIdx="1" presStyleCnt="6"/>
      <dgm:spPr/>
      <dgm:t>
        <a:bodyPr/>
        <a:lstStyle/>
        <a:p>
          <a:endParaRPr lang="en-US"/>
        </a:p>
      </dgm:t>
    </dgm:pt>
    <dgm:pt modelId="{FB1648E9-7373-47E9-BA7E-570EFEFA8C03}" type="pres">
      <dgm:prSet presAssocID="{8238A5A2-7CD8-4BBC-8415-A92F4E061484}" presName="node" presStyleLbl="node1" presStyleIdx="2" presStyleCnt="6" custScaleX="115893" custScaleY="108437">
        <dgm:presLayoutVars>
          <dgm:bulletEnabled val="1"/>
        </dgm:presLayoutVars>
      </dgm:prSet>
      <dgm:spPr/>
      <dgm:t>
        <a:bodyPr/>
        <a:lstStyle/>
        <a:p>
          <a:endParaRPr lang="en-US"/>
        </a:p>
      </dgm:t>
    </dgm:pt>
    <dgm:pt modelId="{A42F782F-97DD-47D3-886C-A038FD6DD2AA}" type="pres">
      <dgm:prSet presAssocID="{8238A5A2-7CD8-4BBC-8415-A92F4E061484}" presName="dummy" presStyleCnt="0"/>
      <dgm:spPr/>
    </dgm:pt>
    <dgm:pt modelId="{1873D6BF-C105-4EEB-842F-25DFC6D124C6}" type="pres">
      <dgm:prSet presAssocID="{A73A699A-7DAD-4FAB-BD63-21A5BF4D4515}" presName="sibTrans" presStyleLbl="sibTrans2D1" presStyleIdx="2" presStyleCnt="6"/>
      <dgm:spPr/>
      <dgm:t>
        <a:bodyPr/>
        <a:lstStyle/>
        <a:p>
          <a:endParaRPr lang="en-US"/>
        </a:p>
      </dgm:t>
    </dgm:pt>
    <dgm:pt modelId="{9E090367-6B6A-481C-B793-8190A20CC567}" type="pres">
      <dgm:prSet presAssocID="{FCDB0618-754D-4068-AF84-5A04B906CAD0}" presName="node" presStyleLbl="node1" presStyleIdx="3" presStyleCnt="6" custScaleX="115893" custScaleY="108437">
        <dgm:presLayoutVars>
          <dgm:bulletEnabled val="1"/>
        </dgm:presLayoutVars>
      </dgm:prSet>
      <dgm:spPr/>
      <dgm:t>
        <a:bodyPr/>
        <a:lstStyle/>
        <a:p>
          <a:endParaRPr lang="en-US"/>
        </a:p>
      </dgm:t>
    </dgm:pt>
    <dgm:pt modelId="{45680BF0-7040-4654-851D-8A658B48F49A}" type="pres">
      <dgm:prSet presAssocID="{FCDB0618-754D-4068-AF84-5A04B906CAD0}" presName="dummy" presStyleCnt="0"/>
      <dgm:spPr/>
    </dgm:pt>
    <dgm:pt modelId="{299DE5CE-3F2D-4191-BBB1-026BB128E356}" type="pres">
      <dgm:prSet presAssocID="{B03F5FC3-5368-4BC5-B54B-D0883646B674}" presName="sibTrans" presStyleLbl="sibTrans2D1" presStyleIdx="3" presStyleCnt="6"/>
      <dgm:spPr/>
      <dgm:t>
        <a:bodyPr/>
        <a:lstStyle/>
        <a:p>
          <a:endParaRPr lang="en-US"/>
        </a:p>
      </dgm:t>
    </dgm:pt>
    <dgm:pt modelId="{DD29D341-A55A-4427-9398-1432E54B9A0E}" type="pres">
      <dgm:prSet presAssocID="{AEE54489-8107-4EBC-B98B-39C3A626B9A4}" presName="node" presStyleLbl="node1" presStyleIdx="4" presStyleCnt="6" custScaleX="115893" custScaleY="108437">
        <dgm:presLayoutVars>
          <dgm:bulletEnabled val="1"/>
        </dgm:presLayoutVars>
      </dgm:prSet>
      <dgm:spPr/>
      <dgm:t>
        <a:bodyPr/>
        <a:lstStyle/>
        <a:p>
          <a:endParaRPr lang="en-US"/>
        </a:p>
      </dgm:t>
    </dgm:pt>
    <dgm:pt modelId="{CEE59A2D-096F-41AF-9B2A-69016322A545}" type="pres">
      <dgm:prSet presAssocID="{AEE54489-8107-4EBC-B98B-39C3A626B9A4}" presName="dummy" presStyleCnt="0"/>
      <dgm:spPr/>
    </dgm:pt>
    <dgm:pt modelId="{3115F1C6-29C9-4981-BB7A-64EAAFCE997B}" type="pres">
      <dgm:prSet presAssocID="{F1481DAF-BE2E-4CEA-A493-808058DC1E79}" presName="sibTrans" presStyleLbl="sibTrans2D1" presStyleIdx="4" presStyleCnt="6"/>
      <dgm:spPr/>
      <dgm:t>
        <a:bodyPr/>
        <a:lstStyle/>
        <a:p>
          <a:endParaRPr lang="en-US"/>
        </a:p>
      </dgm:t>
    </dgm:pt>
    <dgm:pt modelId="{C43B8F7E-D705-4A61-8C05-702BAB7A3CA8}" type="pres">
      <dgm:prSet presAssocID="{EE077513-2D67-4204-841D-D3F7DC2B0C47}" presName="node" presStyleLbl="node1" presStyleIdx="5" presStyleCnt="6" custScaleX="115893" custScaleY="108437">
        <dgm:presLayoutVars>
          <dgm:bulletEnabled val="1"/>
        </dgm:presLayoutVars>
      </dgm:prSet>
      <dgm:spPr/>
      <dgm:t>
        <a:bodyPr/>
        <a:lstStyle/>
        <a:p>
          <a:endParaRPr lang="en-US"/>
        </a:p>
      </dgm:t>
    </dgm:pt>
    <dgm:pt modelId="{F1E4415E-0DA2-42B1-83C4-870200C5EE6E}" type="pres">
      <dgm:prSet presAssocID="{EE077513-2D67-4204-841D-D3F7DC2B0C47}" presName="dummy" presStyleCnt="0"/>
      <dgm:spPr/>
    </dgm:pt>
    <dgm:pt modelId="{55CEC401-507C-495E-9E23-E131C37256BF}" type="pres">
      <dgm:prSet presAssocID="{E254739A-945B-462F-A958-E6F0B9F0B5ED}" presName="sibTrans" presStyleLbl="sibTrans2D1" presStyleIdx="5" presStyleCnt="6"/>
      <dgm:spPr/>
      <dgm:t>
        <a:bodyPr/>
        <a:lstStyle/>
        <a:p>
          <a:endParaRPr lang="en-US"/>
        </a:p>
      </dgm:t>
    </dgm:pt>
  </dgm:ptLst>
  <dgm:cxnLst>
    <dgm:cxn modelId="{4733FD83-634C-4B87-9156-6E6CF7B50D26}" type="presOf" srcId="{04EC1754-DD11-4DE5-AB45-CDB7CDABF2BB}" destId="{24178015-9E04-4A26-A0DD-1A056E633EA7}" srcOrd="0" destOrd="0" presId="urn:microsoft.com/office/officeart/2005/8/layout/radial6"/>
    <dgm:cxn modelId="{CB36AB11-46E7-476F-88EC-B52C4576E459}" srcId="{B273C54A-82E4-4D75-9A81-6CD7C088FCEB}" destId="{8238A5A2-7CD8-4BBC-8415-A92F4E061484}" srcOrd="2" destOrd="0" parTransId="{8D50D485-7DDC-43C7-AA95-6819AC8EEE77}" sibTransId="{A73A699A-7DAD-4FAB-BD63-21A5BF4D4515}"/>
    <dgm:cxn modelId="{8E58AA91-2E5E-4AB2-A861-9F9211671CB8}" type="presOf" srcId="{EE077513-2D67-4204-841D-D3F7DC2B0C47}" destId="{C43B8F7E-D705-4A61-8C05-702BAB7A3CA8}" srcOrd="0" destOrd="0" presId="urn:microsoft.com/office/officeart/2005/8/layout/radial6"/>
    <dgm:cxn modelId="{F573CFB7-E525-4F86-9ECB-902A054DAE88}" srcId="{561D0DD5-F4CA-4BBF-A2B9-A77BE049D9D9}" destId="{B273C54A-82E4-4D75-9A81-6CD7C088FCEB}" srcOrd="0" destOrd="0" parTransId="{0B9A5508-1074-4CE3-8307-5E964A91C655}" sibTransId="{1561EA35-AAC2-4F98-86FF-FD7C819502F1}"/>
    <dgm:cxn modelId="{5D485F28-1CF9-4CA6-B295-DDAAFD23F614}" type="presOf" srcId="{A424E442-467F-48C8-BD19-DEBA589BEE04}" destId="{E97B33C0-509B-495D-A304-F90BEA5EF844}" srcOrd="0" destOrd="0" presId="urn:microsoft.com/office/officeart/2005/8/layout/radial6"/>
    <dgm:cxn modelId="{03FA208D-658F-43A8-AE88-DF749CA4E9B2}" srcId="{B273C54A-82E4-4D75-9A81-6CD7C088FCEB}" destId="{B84A70C8-5F1C-42A3-B99C-FF6A8D435712}" srcOrd="1" destOrd="0" parTransId="{3BB45046-0DD1-4E9B-B19F-369A2E0AE7F6}" sibTransId="{04EC1754-DD11-4DE5-AB45-CDB7CDABF2BB}"/>
    <dgm:cxn modelId="{6545F479-D262-472B-A737-B2617C00F589}" type="presOf" srcId="{FCDB0618-754D-4068-AF84-5A04B906CAD0}" destId="{9E090367-6B6A-481C-B793-8190A20CC567}" srcOrd="0" destOrd="0" presId="urn:microsoft.com/office/officeart/2005/8/layout/radial6"/>
    <dgm:cxn modelId="{5A346CCA-A077-4B69-BB71-5B5B518F5361}" srcId="{B273C54A-82E4-4D75-9A81-6CD7C088FCEB}" destId="{A424E442-467F-48C8-BD19-DEBA589BEE04}" srcOrd="0" destOrd="0" parTransId="{05C48AAA-B998-4319-ACC4-4A5588B2BDC3}" sibTransId="{6089A130-6DAC-4083-8415-DCFCD46EDBAF}"/>
    <dgm:cxn modelId="{997823B2-1F70-4C37-8135-DCE8F3FD7F4D}" type="presOf" srcId="{B03F5FC3-5368-4BC5-B54B-D0883646B674}" destId="{299DE5CE-3F2D-4191-BBB1-026BB128E356}" srcOrd="0" destOrd="0" presId="urn:microsoft.com/office/officeart/2005/8/layout/radial6"/>
    <dgm:cxn modelId="{51A75261-7858-4248-8F5C-AB32E1C9D335}" type="presOf" srcId="{A73A699A-7DAD-4FAB-BD63-21A5BF4D4515}" destId="{1873D6BF-C105-4EEB-842F-25DFC6D124C6}" srcOrd="0" destOrd="0" presId="urn:microsoft.com/office/officeart/2005/8/layout/radial6"/>
    <dgm:cxn modelId="{D7B08330-09FE-447B-BE89-61881C3B0843}" srcId="{B273C54A-82E4-4D75-9A81-6CD7C088FCEB}" destId="{AEE54489-8107-4EBC-B98B-39C3A626B9A4}" srcOrd="4" destOrd="0" parTransId="{BD61BF4D-4EE6-4FC0-8B01-B5A298F235B9}" sibTransId="{F1481DAF-BE2E-4CEA-A493-808058DC1E79}"/>
    <dgm:cxn modelId="{AEE83B5D-D605-4C97-BED6-3FD769B6C2BB}" type="presOf" srcId="{561D0DD5-F4CA-4BBF-A2B9-A77BE049D9D9}" destId="{2C920680-A36D-475D-8719-A5FA651A1EB9}" srcOrd="0" destOrd="0" presId="urn:microsoft.com/office/officeart/2005/8/layout/radial6"/>
    <dgm:cxn modelId="{311D022F-6BA6-4A59-AE5F-8CC42D864D66}" type="presOf" srcId="{AEE54489-8107-4EBC-B98B-39C3A626B9A4}" destId="{DD29D341-A55A-4427-9398-1432E54B9A0E}" srcOrd="0" destOrd="0" presId="urn:microsoft.com/office/officeart/2005/8/layout/radial6"/>
    <dgm:cxn modelId="{1F850670-EDBC-4B86-AB36-B14FE82506D8}" type="presOf" srcId="{F1481DAF-BE2E-4CEA-A493-808058DC1E79}" destId="{3115F1C6-29C9-4981-BB7A-64EAAFCE997B}" srcOrd="0" destOrd="0" presId="urn:microsoft.com/office/officeart/2005/8/layout/radial6"/>
    <dgm:cxn modelId="{C8E1588C-98C9-4A67-B8D9-F09905DE2C1E}" type="presOf" srcId="{6089A130-6DAC-4083-8415-DCFCD46EDBAF}" destId="{56154730-77F2-47D8-BF9B-818096FDC82D}" srcOrd="0" destOrd="0" presId="urn:microsoft.com/office/officeart/2005/8/layout/radial6"/>
    <dgm:cxn modelId="{79F8BFD0-841B-4541-93D9-B9B294F9D2E3}" srcId="{B273C54A-82E4-4D75-9A81-6CD7C088FCEB}" destId="{FCDB0618-754D-4068-AF84-5A04B906CAD0}" srcOrd="3" destOrd="0" parTransId="{103609E1-FFDA-4A09-BD01-232AA4CCD993}" sibTransId="{B03F5FC3-5368-4BC5-B54B-D0883646B674}"/>
    <dgm:cxn modelId="{2CEB4B57-BE05-4871-B4B3-F92BD2EEFD39}" type="presOf" srcId="{8238A5A2-7CD8-4BBC-8415-A92F4E061484}" destId="{FB1648E9-7373-47E9-BA7E-570EFEFA8C03}" srcOrd="0" destOrd="0" presId="urn:microsoft.com/office/officeart/2005/8/layout/radial6"/>
    <dgm:cxn modelId="{87461134-68F1-4843-BE56-9703CDBCC263}" srcId="{B273C54A-82E4-4D75-9A81-6CD7C088FCEB}" destId="{EE077513-2D67-4204-841D-D3F7DC2B0C47}" srcOrd="5" destOrd="0" parTransId="{E178C9B4-C1AF-492D-86B9-68352ADE862F}" sibTransId="{E254739A-945B-462F-A958-E6F0B9F0B5ED}"/>
    <dgm:cxn modelId="{48F19C79-5D94-4083-AFA0-35D5C1EA2912}" type="presOf" srcId="{E254739A-945B-462F-A958-E6F0B9F0B5ED}" destId="{55CEC401-507C-495E-9E23-E131C37256BF}" srcOrd="0" destOrd="0" presId="urn:microsoft.com/office/officeart/2005/8/layout/radial6"/>
    <dgm:cxn modelId="{DDFFA4C4-D03B-4154-9FAB-DC4D2A9D6757}" type="presOf" srcId="{B273C54A-82E4-4D75-9A81-6CD7C088FCEB}" destId="{B49E2F12-1F7B-49B9-B49F-4D82B872DAD8}" srcOrd="0" destOrd="0" presId="urn:microsoft.com/office/officeart/2005/8/layout/radial6"/>
    <dgm:cxn modelId="{362FA1CD-FAD6-4E8C-8698-16D08DF34F8C}" type="presOf" srcId="{B84A70C8-5F1C-42A3-B99C-FF6A8D435712}" destId="{0AA2E8FB-87A6-4359-95EE-F31BB6338EEF}" srcOrd="0" destOrd="0" presId="urn:microsoft.com/office/officeart/2005/8/layout/radial6"/>
    <dgm:cxn modelId="{63AFA0D5-B34A-419E-ABE3-D07C6674250A}" type="presParOf" srcId="{2C920680-A36D-475D-8719-A5FA651A1EB9}" destId="{B49E2F12-1F7B-49B9-B49F-4D82B872DAD8}" srcOrd="0" destOrd="0" presId="urn:microsoft.com/office/officeart/2005/8/layout/radial6"/>
    <dgm:cxn modelId="{0F923FFA-3A5C-4688-88D3-FF76B2AC6D3D}" type="presParOf" srcId="{2C920680-A36D-475D-8719-A5FA651A1EB9}" destId="{E97B33C0-509B-495D-A304-F90BEA5EF844}" srcOrd="1" destOrd="0" presId="urn:microsoft.com/office/officeart/2005/8/layout/radial6"/>
    <dgm:cxn modelId="{E4056FAA-25D9-4634-AD3E-CAE2B73F5808}" type="presParOf" srcId="{2C920680-A36D-475D-8719-A5FA651A1EB9}" destId="{10C6E21A-CF41-464B-B82D-C4E831B4C4CE}" srcOrd="2" destOrd="0" presId="urn:microsoft.com/office/officeart/2005/8/layout/radial6"/>
    <dgm:cxn modelId="{DDF48828-9CD5-401C-9A4C-15A510237D3F}" type="presParOf" srcId="{2C920680-A36D-475D-8719-A5FA651A1EB9}" destId="{56154730-77F2-47D8-BF9B-818096FDC82D}" srcOrd="3" destOrd="0" presId="urn:microsoft.com/office/officeart/2005/8/layout/radial6"/>
    <dgm:cxn modelId="{6CC31228-52C5-45BF-AE98-302BFE1F4078}" type="presParOf" srcId="{2C920680-A36D-475D-8719-A5FA651A1EB9}" destId="{0AA2E8FB-87A6-4359-95EE-F31BB6338EEF}" srcOrd="4" destOrd="0" presId="urn:microsoft.com/office/officeart/2005/8/layout/radial6"/>
    <dgm:cxn modelId="{253DECEA-EF01-4423-AFAA-6B0AF18170CD}" type="presParOf" srcId="{2C920680-A36D-475D-8719-A5FA651A1EB9}" destId="{A534951E-35E7-4204-BE12-183694EE0DA0}" srcOrd="5" destOrd="0" presId="urn:microsoft.com/office/officeart/2005/8/layout/radial6"/>
    <dgm:cxn modelId="{925956D0-795E-46F8-8EFC-032E47ACE42F}" type="presParOf" srcId="{2C920680-A36D-475D-8719-A5FA651A1EB9}" destId="{24178015-9E04-4A26-A0DD-1A056E633EA7}" srcOrd="6" destOrd="0" presId="urn:microsoft.com/office/officeart/2005/8/layout/radial6"/>
    <dgm:cxn modelId="{76DEF9C2-4AD4-48F1-B842-64E5FF3BE1B8}" type="presParOf" srcId="{2C920680-A36D-475D-8719-A5FA651A1EB9}" destId="{FB1648E9-7373-47E9-BA7E-570EFEFA8C03}" srcOrd="7" destOrd="0" presId="urn:microsoft.com/office/officeart/2005/8/layout/radial6"/>
    <dgm:cxn modelId="{B82B39D2-06B2-4575-95A9-5D93DC3EEBE9}" type="presParOf" srcId="{2C920680-A36D-475D-8719-A5FA651A1EB9}" destId="{A42F782F-97DD-47D3-886C-A038FD6DD2AA}" srcOrd="8" destOrd="0" presId="urn:microsoft.com/office/officeart/2005/8/layout/radial6"/>
    <dgm:cxn modelId="{0F7E25FF-8733-4150-9885-3E62A0941839}" type="presParOf" srcId="{2C920680-A36D-475D-8719-A5FA651A1EB9}" destId="{1873D6BF-C105-4EEB-842F-25DFC6D124C6}" srcOrd="9" destOrd="0" presId="urn:microsoft.com/office/officeart/2005/8/layout/radial6"/>
    <dgm:cxn modelId="{FD598FE1-BBAC-482A-B887-D071E219A479}" type="presParOf" srcId="{2C920680-A36D-475D-8719-A5FA651A1EB9}" destId="{9E090367-6B6A-481C-B793-8190A20CC567}" srcOrd="10" destOrd="0" presId="urn:microsoft.com/office/officeart/2005/8/layout/radial6"/>
    <dgm:cxn modelId="{B161590F-EFA5-4E43-B0F9-38495BE5EAFE}" type="presParOf" srcId="{2C920680-A36D-475D-8719-A5FA651A1EB9}" destId="{45680BF0-7040-4654-851D-8A658B48F49A}" srcOrd="11" destOrd="0" presId="urn:microsoft.com/office/officeart/2005/8/layout/radial6"/>
    <dgm:cxn modelId="{9345DD04-9962-4663-B9D1-45F1FDC55754}" type="presParOf" srcId="{2C920680-A36D-475D-8719-A5FA651A1EB9}" destId="{299DE5CE-3F2D-4191-BBB1-026BB128E356}" srcOrd="12" destOrd="0" presId="urn:microsoft.com/office/officeart/2005/8/layout/radial6"/>
    <dgm:cxn modelId="{76F11DC5-446B-414B-A71A-3F873A53B176}" type="presParOf" srcId="{2C920680-A36D-475D-8719-A5FA651A1EB9}" destId="{DD29D341-A55A-4427-9398-1432E54B9A0E}" srcOrd="13" destOrd="0" presId="urn:microsoft.com/office/officeart/2005/8/layout/radial6"/>
    <dgm:cxn modelId="{B9739DEA-B49A-4509-B76F-C6D2A1C27720}" type="presParOf" srcId="{2C920680-A36D-475D-8719-A5FA651A1EB9}" destId="{CEE59A2D-096F-41AF-9B2A-69016322A545}" srcOrd="14" destOrd="0" presId="urn:microsoft.com/office/officeart/2005/8/layout/radial6"/>
    <dgm:cxn modelId="{2841DCEB-7B0A-49A2-A555-CE15CEEFA0EF}" type="presParOf" srcId="{2C920680-A36D-475D-8719-A5FA651A1EB9}" destId="{3115F1C6-29C9-4981-BB7A-64EAAFCE997B}" srcOrd="15" destOrd="0" presId="urn:microsoft.com/office/officeart/2005/8/layout/radial6"/>
    <dgm:cxn modelId="{38F22AA5-3EA5-4B37-9750-2F2E9CA5A888}" type="presParOf" srcId="{2C920680-A36D-475D-8719-A5FA651A1EB9}" destId="{C43B8F7E-D705-4A61-8C05-702BAB7A3CA8}" srcOrd="16" destOrd="0" presId="urn:microsoft.com/office/officeart/2005/8/layout/radial6"/>
    <dgm:cxn modelId="{857AAA98-403B-43EB-A5BC-02BB57C53907}" type="presParOf" srcId="{2C920680-A36D-475D-8719-A5FA651A1EB9}" destId="{F1E4415E-0DA2-42B1-83C4-870200C5EE6E}" srcOrd="17" destOrd="0" presId="urn:microsoft.com/office/officeart/2005/8/layout/radial6"/>
    <dgm:cxn modelId="{59DB02D6-75D1-4F13-BC95-F9F39F5F5BC8}" type="presParOf" srcId="{2C920680-A36D-475D-8719-A5FA651A1EB9}" destId="{55CEC401-507C-495E-9E23-E131C37256BF}" srcOrd="18"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563FF3-086D-4678-BE58-DCFD8EA481D6}"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en-US"/>
        </a:p>
      </dgm:t>
    </dgm:pt>
    <dgm:pt modelId="{B01E8BE6-98CC-44E2-A968-7C9039641602}">
      <dgm:prSet custT="1"/>
      <dgm:spPr/>
      <dgm:t>
        <a:bodyPr/>
        <a:lstStyle/>
        <a:p>
          <a:pPr rtl="0"/>
          <a:r>
            <a:rPr lang="en-US" sz="2800" b="1" dirty="0" smtClean="0"/>
            <a:t>Range of possible compromise</a:t>
          </a:r>
          <a:endParaRPr lang="en-US" sz="2800" b="1" dirty="0"/>
        </a:p>
      </dgm:t>
    </dgm:pt>
    <dgm:pt modelId="{B24B2B09-195B-44BF-9402-A414D0FEBFF3}" type="parTrans" cxnId="{9FD2A909-8FB3-4D08-857D-1D3F2F567F80}">
      <dgm:prSet/>
      <dgm:spPr/>
      <dgm:t>
        <a:bodyPr/>
        <a:lstStyle/>
        <a:p>
          <a:endParaRPr lang="en-US"/>
        </a:p>
      </dgm:t>
    </dgm:pt>
    <dgm:pt modelId="{3D212803-06BE-493B-A84E-24BE95FDC00D}" type="sibTrans" cxnId="{9FD2A909-8FB3-4D08-857D-1D3F2F567F80}">
      <dgm:prSet/>
      <dgm:spPr/>
      <dgm:t>
        <a:bodyPr/>
        <a:lstStyle/>
        <a:p>
          <a:endParaRPr lang="en-US"/>
        </a:p>
      </dgm:t>
    </dgm:pt>
    <dgm:pt modelId="{5E9C55E4-A137-4E4C-B1D8-9034CF27835C}">
      <dgm:prSet custT="1"/>
      <dgm:spPr/>
      <dgm:t>
        <a:bodyPr/>
        <a:lstStyle/>
        <a:p>
          <a:pPr rtl="0"/>
          <a:r>
            <a:rPr lang="en-US" sz="3000" dirty="0" smtClean="0"/>
            <a:t>Borders</a:t>
          </a:r>
          <a:endParaRPr lang="en-US" sz="3000" dirty="0"/>
        </a:p>
      </dgm:t>
    </dgm:pt>
    <dgm:pt modelId="{225FEC34-99CA-4815-85F4-1CF261395761}" type="parTrans" cxnId="{78515F19-1FFC-49B4-8744-89390E42846E}">
      <dgm:prSet/>
      <dgm:spPr/>
      <dgm:t>
        <a:bodyPr/>
        <a:lstStyle/>
        <a:p>
          <a:endParaRPr lang="en-US"/>
        </a:p>
      </dgm:t>
    </dgm:pt>
    <dgm:pt modelId="{4EB6C4ED-4F54-4672-A6A6-C1E606DBFC30}" type="sibTrans" cxnId="{78515F19-1FFC-49B4-8744-89390E42846E}">
      <dgm:prSet/>
      <dgm:spPr/>
      <dgm:t>
        <a:bodyPr/>
        <a:lstStyle/>
        <a:p>
          <a:endParaRPr lang="en-US"/>
        </a:p>
      </dgm:t>
    </dgm:pt>
    <dgm:pt modelId="{4E46E346-9170-4E48-981F-64FE10738D5B}">
      <dgm:prSet custT="1"/>
      <dgm:spPr/>
      <dgm:t>
        <a:bodyPr/>
        <a:lstStyle/>
        <a:p>
          <a:pPr rtl="0"/>
          <a:r>
            <a:rPr lang="en-US" sz="3000" dirty="0" smtClean="0"/>
            <a:t>Settlements</a:t>
          </a:r>
          <a:endParaRPr lang="en-US" sz="3000" dirty="0"/>
        </a:p>
      </dgm:t>
    </dgm:pt>
    <dgm:pt modelId="{1B7329E2-F247-484C-A705-3D3C816CBB70}" type="parTrans" cxnId="{C202280D-0515-4013-9265-03ABF64E9496}">
      <dgm:prSet/>
      <dgm:spPr/>
      <dgm:t>
        <a:bodyPr/>
        <a:lstStyle/>
        <a:p>
          <a:endParaRPr lang="en-US"/>
        </a:p>
      </dgm:t>
    </dgm:pt>
    <dgm:pt modelId="{53F8EA4F-0985-4F82-8BE7-D17C67A67F6B}" type="sibTrans" cxnId="{C202280D-0515-4013-9265-03ABF64E9496}">
      <dgm:prSet/>
      <dgm:spPr/>
      <dgm:t>
        <a:bodyPr/>
        <a:lstStyle/>
        <a:p>
          <a:endParaRPr lang="en-US"/>
        </a:p>
      </dgm:t>
    </dgm:pt>
    <dgm:pt modelId="{E59F8B35-0139-4DE3-840D-48689D602C19}">
      <dgm:prSet custT="1"/>
      <dgm:spPr/>
      <dgm:t>
        <a:bodyPr/>
        <a:lstStyle/>
        <a:p>
          <a:pPr rtl="0"/>
          <a:r>
            <a:rPr lang="en-US" sz="3000" dirty="0" smtClean="0"/>
            <a:t>Jerusalem</a:t>
          </a:r>
          <a:endParaRPr lang="en-US" sz="3000" dirty="0"/>
        </a:p>
      </dgm:t>
    </dgm:pt>
    <dgm:pt modelId="{8FAFC249-FF88-4350-8B25-EF47E1A34154}" type="parTrans" cxnId="{EFDF5D1D-D1A1-4FC5-926D-55D80CCE20C4}">
      <dgm:prSet/>
      <dgm:spPr/>
      <dgm:t>
        <a:bodyPr/>
        <a:lstStyle/>
        <a:p>
          <a:endParaRPr lang="en-US"/>
        </a:p>
      </dgm:t>
    </dgm:pt>
    <dgm:pt modelId="{2CDF4A33-3270-4340-9F9E-CC6D66E674A2}" type="sibTrans" cxnId="{EFDF5D1D-D1A1-4FC5-926D-55D80CCE20C4}">
      <dgm:prSet/>
      <dgm:spPr/>
      <dgm:t>
        <a:bodyPr/>
        <a:lstStyle/>
        <a:p>
          <a:endParaRPr lang="en-US"/>
        </a:p>
      </dgm:t>
    </dgm:pt>
    <dgm:pt modelId="{357E3CEB-05DC-41E0-8926-8B366F4E98BC}">
      <dgm:prSet custT="1"/>
      <dgm:spPr/>
      <dgm:t>
        <a:bodyPr/>
        <a:lstStyle/>
        <a:p>
          <a:pPr rtl="0"/>
          <a:r>
            <a:rPr lang="en-US" sz="3000" dirty="0" smtClean="0"/>
            <a:t>Security</a:t>
          </a:r>
          <a:endParaRPr lang="en-US" sz="3000" dirty="0"/>
        </a:p>
      </dgm:t>
    </dgm:pt>
    <dgm:pt modelId="{FE1DA11C-9926-42D3-BE8B-DE09E8B2F551}" type="parTrans" cxnId="{6AB9BF89-5C15-44C8-B2DB-3002A0F23092}">
      <dgm:prSet/>
      <dgm:spPr/>
      <dgm:t>
        <a:bodyPr/>
        <a:lstStyle/>
        <a:p>
          <a:endParaRPr lang="en-US"/>
        </a:p>
      </dgm:t>
    </dgm:pt>
    <dgm:pt modelId="{A70271D6-533E-48F5-8DCE-E6D127831A29}" type="sibTrans" cxnId="{6AB9BF89-5C15-44C8-B2DB-3002A0F23092}">
      <dgm:prSet/>
      <dgm:spPr/>
      <dgm:t>
        <a:bodyPr/>
        <a:lstStyle/>
        <a:p>
          <a:endParaRPr lang="en-US"/>
        </a:p>
      </dgm:t>
    </dgm:pt>
    <dgm:pt modelId="{2AF82C07-8ED6-4A94-A985-0E83921BC917}">
      <dgm:prSet custT="1"/>
      <dgm:spPr/>
      <dgm:t>
        <a:bodyPr/>
        <a:lstStyle/>
        <a:p>
          <a:pPr rtl="0"/>
          <a:r>
            <a:rPr lang="en-US" sz="2800" b="1" dirty="0" smtClean="0"/>
            <a:t>Who speaks for the Palestinians?</a:t>
          </a:r>
          <a:endParaRPr lang="en-US" sz="2800" b="1" dirty="0"/>
        </a:p>
      </dgm:t>
    </dgm:pt>
    <dgm:pt modelId="{68F9BA91-E77A-4DA9-8649-EC24B9F79F06}" type="parTrans" cxnId="{F6A0DA2F-4B59-4F84-8224-B1C756FD17A2}">
      <dgm:prSet/>
      <dgm:spPr/>
      <dgm:t>
        <a:bodyPr/>
        <a:lstStyle/>
        <a:p>
          <a:endParaRPr lang="en-US"/>
        </a:p>
      </dgm:t>
    </dgm:pt>
    <dgm:pt modelId="{CBC7BA82-95BC-4843-806D-6A181B9BE234}" type="sibTrans" cxnId="{F6A0DA2F-4B59-4F84-8224-B1C756FD17A2}">
      <dgm:prSet/>
      <dgm:spPr/>
      <dgm:t>
        <a:bodyPr/>
        <a:lstStyle/>
        <a:p>
          <a:endParaRPr lang="en-US"/>
        </a:p>
      </dgm:t>
    </dgm:pt>
    <dgm:pt modelId="{FB4759C4-E7BB-43F2-9EEA-52DEB3B5FB2E}">
      <dgm:prSet custT="1"/>
      <dgm:spPr/>
      <dgm:t>
        <a:bodyPr/>
        <a:lstStyle/>
        <a:p>
          <a:pPr rtl="0"/>
          <a:r>
            <a:rPr lang="en-US" sz="3000" dirty="0" smtClean="0"/>
            <a:t>Fatah legitimacy</a:t>
          </a:r>
          <a:endParaRPr lang="en-US" sz="3000" dirty="0"/>
        </a:p>
      </dgm:t>
    </dgm:pt>
    <dgm:pt modelId="{13B4E391-6103-4CD1-8C93-24AACC4194CF}" type="parTrans" cxnId="{E5703379-B2A0-4DBE-8153-8CEEB1182300}">
      <dgm:prSet/>
      <dgm:spPr/>
      <dgm:t>
        <a:bodyPr/>
        <a:lstStyle/>
        <a:p>
          <a:endParaRPr lang="en-US"/>
        </a:p>
      </dgm:t>
    </dgm:pt>
    <dgm:pt modelId="{26822B59-FD86-4F0E-80AC-88C0A78D1382}" type="sibTrans" cxnId="{E5703379-B2A0-4DBE-8153-8CEEB1182300}">
      <dgm:prSet/>
      <dgm:spPr/>
      <dgm:t>
        <a:bodyPr/>
        <a:lstStyle/>
        <a:p>
          <a:endParaRPr lang="en-US"/>
        </a:p>
      </dgm:t>
    </dgm:pt>
    <dgm:pt modelId="{785CDE53-9AE0-4F32-9B25-00A70704A0D7}">
      <dgm:prSet custT="1"/>
      <dgm:spPr/>
      <dgm:t>
        <a:bodyPr/>
        <a:lstStyle/>
        <a:p>
          <a:pPr rtl="0"/>
          <a:r>
            <a:rPr lang="en-US" sz="3000" dirty="0" smtClean="0"/>
            <a:t>Hamas in Gaza</a:t>
          </a:r>
          <a:endParaRPr lang="en-US" sz="3000" dirty="0"/>
        </a:p>
      </dgm:t>
    </dgm:pt>
    <dgm:pt modelId="{A05DB897-DEE1-4099-8295-72166047EE84}" type="parTrans" cxnId="{6D444C82-59B3-478F-AFAF-177F5AA1F39B}">
      <dgm:prSet/>
      <dgm:spPr/>
      <dgm:t>
        <a:bodyPr/>
        <a:lstStyle/>
        <a:p>
          <a:endParaRPr lang="en-US"/>
        </a:p>
      </dgm:t>
    </dgm:pt>
    <dgm:pt modelId="{6994661D-C078-4BAE-9E57-2D704E8F8C1D}" type="sibTrans" cxnId="{6D444C82-59B3-478F-AFAF-177F5AA1F39B}">
      <dgm:prSet/>
      <dgm:spPr/>
      <dgm:t>
        <a:bodyPr/>
        <a:lstStyle/>
        <a:p>
          <a:endParaRPr lang="en-US"/>
        </a:p>
      </dgm:t>
    </dgm:pt>
    <dgm:pt modelId="{16E4B4D1-5D2B-4EB2-B731-0DF68955E762}">
      <dgm:prSet custT="1"/>
      <dgm:spPr/>
      <dgm:t>
        <a:bodyPr/>
        <a:lstStyle/>
        <a:p>
          <a:pPr rtl="0"/>
          <a:r>
            <a:rPr lang="en-US" sz="3000" dirty="0" smtClean="0"/>
            <a:t>Turmoil in Arab world</a:t>
          </a:r>
          <a:endParaRPr lang="en-US" sz="3000" dirty="0"/>
        </a:p>
      </dgm:t>
    </dgm:pt>
    <dgm:pt modelId="{6706B44A-4B29-40BF-BA1F-E31ED4B8F6CF}" type="parTrans" cxnId="{6C6EC12F-232C-404C-9E26-48545BF8B727}">
      <dgm:prSet/>
      <dgm:spPr/>
      <dgm:t>
        <a:bodyPr/>
        <a:lstStyle/>
        <a:p>
          <a:endParaRPr lang="en-US"/>
        </a:p>
      </dgm:t>
    </dgm:pt>
    <dgm:pt modelId="{A86B00C8-D08A-4183-BE57-426BA96A66D9}" type="sibTrans" cxnId="{6C6EC12F-232C-404C-9E26-48545BF8B727}">
      <dgm:prSet/>
      <dgm:spPr/>
      <dgm:t>
        <a:bodyPr/>
        <a:lstStyle/>
        <a:p>
          <a:endParaRPr lang="en-US"/>
        </a:p>
      </dgm:t>
    </dgm:pt>
    <dgm:pt modelId="{45E03EB2-DE23-4DD6-A069-2415959C23C6}" type="pres">
      <dgm:prSet presAssocID="{56563FF3-086D-4678-BE58-DCFD8EA481D6}" presName="Name0" presStyleCnt="0">
        <dgm:presLayoutVars>
          <dgm:dir/>
          <dgm:animLvl val="lvl"/>
          <dgm:resizeHandles val="exact"/>
        </dgm:presLayoutVars>
      </dgm:prSet>
      <dgm:spPr/>
      <dgm:t>
        <a:bodyPr/>
        <a:lstStyle/>
        <a:p>
          <a:endParaRPr lang="en-US"/>
        </a:p>
      </dgm:t>
    </dgm:pt>
    <dgm:pt modelId="{44D58F37-B468-47E4-A3E2-36FC0CD44DB5}" type="pres">
      <dgm:prSet presAssocID="{B01E8BE6-98CC-44E2-A968-7C9039641602}" presName="composite" presStyleCnt="0"/>
      <dgm:spPr/>
    </dgm:pt>
    <dgm:pt modelId="{A7A7057C-28E0-478D-A923-1C23E5F51019}" type="pres">
      <dgm:prSet presAssocID="{B01E8BE6-98CC-44E2-A968-7C9039641602}" presName="parTx" presStyleLbl="alignNode1" presStyleIdx="0" presStyleCnt="2">
        <dgm:presLayoutVars>
          <dgm:chMax val="0"/>
          <dgm:chPref val="0"/>
          <dgm:bulletEnabled val="1"/>
        </dgm:presLayoutVars>
      </dgm:prSet>
      <dgm:spPr/>
      <dgm:t>
        <a:bodyPr/>
        <a:lstStyle/>
        <a:p>
          <a:endParaRPr lang="en-US"/>
        </a:p>
      </dgm:t>
    </dgm:pt>
    <dgm:pt modelId="{41EFD961-0BDF-4306-9003-85607FF822F4}" type="pres">
      <dgm:prSet presAssocID="{B01E8BE6-98CC-44E2-A968-7C9039641602}" presName="desTx" presStyleLbl="alignAccFollowNode1" presStyleIdx="0" presStyleCnt="2">
        <dgm:presLayoutVars>
          <dgm:bulletEnabled val="1"/>
        </dgm:presLayoutVars>
      </dgm:prSet>
      <dgm:spPr/>
      <dgm:t>
        <a:bodyPr/>
        <a:lstStyle/>
        <a:p>
          <a:endParaRPr lang="en-US"/>
        </a:p>
      </dgm:t>
    </dgm:pt>
    <dgm:pt modelId="{20F80449-2C99-42DA-926E-54E906F53F1D}" type="pres">
      <dgm:prSet presAssocID="{3D212803-06BE-493B-A84E-24BE95FDC00D}" presName="space" presStyleCnt="0"/>
      <dgm:spPr/>
    </dgm:pt>
    <dgm:pt modelId="{E3D32770-C4A8-4673-B143-A188FBB5C6BA}" type="pres">
      <dgm:prSet presAssocID="{2AF82C07-8ED6-4A94-A985-0E83921BC917}" presName="composite" presStyleCnt="0"/>
      <dgm:spPr/>
    </dgm:pt>
    <dgm:pt modelId="{865F25D5-03FA-448B-97FC-24A3CCD8DAE3}" type="pres">
      <dgm:prSet presAssocID="{2AF82C07-8ED6-4A94-A985-0E83921BC917}" presName="parTx" presStyleLbl="alignNode1" presStyleIdx="1" presStyleCnt="2" custScaleX="130033">
        <dgm:presLayoutVars>
          <dgm:chMax val="0"/>
          <dgm:chPref val="0"/>
          <dgm:bulletEnabled val="1"/>
        </dgm:presLayoutVars>
      </dgm:prSet>
      <dgm:spPr/>
      <dgm:t>
        <a:bodyPr/>
        <a:lstStyle/>
        <a:p>
          <a:endParaRPr lang="en-US"/>
        </a:p>
      </dgm:t>
    </dgm:pt>
    <dgm:pt modelId="{F6009AC4-2DF0-4A30-973F-E22CB25214E0}" type="pres">
      <dgm:prSet presAssocID="{2AF82C07-8ED6-4A94-A985-0E83921BC917}" presName="desTx" presStyleLbl="alignAccFollowNode1" presStyleIdx="1" presStyleCnt="2" custScaleX="130033">
        <dgm:presLayoutVars>
          <dgm:bulletEnabled val="1"/>
        </dgm:presLayoutVars>
      </dgm:prSet>
      <dgm:spPr/>
      <dgm:t>
        <a:bodyPr/>
        <a:lstStyle/>
        <a:p>
          <a:endParaRPr lang="en-US"/>
        </a:p>
      </dgm:t>
    </dgm:pt>
  </dgm:ptLst>
  <dgm:cxnLst>
    <dgm:cxn modelId="{36D82870-D2B5-4736-9834-1C67684B0084}" type="presOf" srcId="{E59F8B35-0139-4DE3-840D-48689D602C19}" destId="{41EFD961-0BDF-4306-9003-85607FF822F4}" srcOrd="0" destOrd="2" presId="urn:microsoft.com/office/officeart/2005/8/layout/hList1"/>
    <dgm:cxn modelId="{78515F19-1FFC-49B4-8744-89390E42846E}" srcId="{B01E8BE6-98CC-44E2-A968-7C9039641602}" destId="{5E9C55E4-A137-4E4C-B1D8-9034CF27835C}" srcOrd="0" destOrd="0" parTransId="{225FEC34-99CA-4815-85F4-1CF261395761}" sibTransId="{4EB6C4ED-4F54-4672-A6A6-C1E606DBFC30}"/>
    <dgm:cxn modelId="{6C6EC12F-232C-404C-9E26-48545BF8B727}" srcId="{2AF82C07-8ED6-4A94-A985-0E83921BC917}" destId="{16E4B4D1-5D2B-4EB2-B731-0DF68955E762}" srcOrd="2" destOrd="0" parTransId="{6706B44A-4B29-40BF-BA1F-E31ED4B8F6CF}" sibTransId="{A86B00C8-D08A-4183-BE57-426BA96A66D9}"/>
    <dgm:cxn modelId="{B711401D-2093-4D94-AA5B-CE612715D108}" type="presOf" srcId="{16E4B4D1-5D2B-4EB2-B731-0DF68955E762}" destId="{F6009AC4-2DF0-4A30-973F-E22CB25214E0}" srcOrd="0" destOrd="2" presId="urn:microsoft.com/office/officeart/2005/8/layout/hList1"/>
    <dgm:cxn modelId="{6D444C82-59B3-478F-AFAF-177F5AA1F39B}" srcId="{2AF82C07-8ED6-4A94-A985-0E83921BC917}" destId="{785CDE53-9AE0-4F32-9B25-00A70704A0D7}" srcOrd="1" destOrd="0" parTransId="{A05DB897-DEE1-4099-8295-72166047EE84}" sibTransId="{6994661D-C078-4BAE-9E57-2D704E8F8C1D}"/>
    <dgm:cxn modelId="{A114E15C-8F9F-49C2-AA77-163219D3CAFE}" type="presOf" srcId="{785CDE53-9AE0-4F32-9B25-00A70704A0D7}" destId="{F6009AC4-2DF0-4A30-973F-E22CB25214E0}" srcOrd="0" destOrd="1" presId="urn:microsoft.com/office/officeart/2005/8/layout/hList1"/>
    <dgm:cxn modelId="{EFDF5D1D-D1A1-4FC5-926D-55D80CCE20C4}" srcId="{B01E8BE6-98CC-44E2-A968-7C9039641602}" destId="{E59F8B35-0139-4DE3-840D-48689D602C19}" srcOrd="2" destOrd="0" parTransId="{8FAFC249-FF88-4350-8B25-EF47E1A34154}" sibTransId="{2CDF4A33-3270-4340-9F9E-CC6D66E674A2}"/>
    <dgm:cxn modelId="{DDA0D355-B39C-4E8E-840A-863DAC283759}" type="presOf" srcId="{4E46E346-9170-4E48-981F-64FE10738D5B}" destId="{41EFD961-0BDF-4306-9003-85607FF822F4}" srcOrd="0" destOrd="1" presId="urn:microsoft.com/office/officeart/2005/8/layout/hList1"/>
    <dgm:cxn modelId="{9FD2A909-8FB3-4D08-857D-1D3F2F567F80}" srcId="{56563FF3-086D-4678-BE58-DCFD8EA481D6}" destId="{B01E8BE6-98CC-44E2-A968-7C9039641602}" srcOrd="0" destOrd="0" parTransId="{B24B2B09-195B-44BF-9402-A414D0FEBFF3}" sibTransId="{3D212803-06BE-493B-A84E-24BE95FDC00D}"/>
    <dgm:cxn modelId="{C202280D-0515-4013-9265-03ABF64E9496}" srcId="{B01E8BE6-98CC-44E2-A968-7C9039641602}" destId="{4E46E346-9170-4E48-981F-64FE10738D5B}" srcOrd="1" destOrd="0" parTransId="{1B7329E2-F247-484C-A705-3D3C816CBB70}" sibTransId="{53F8EA4F-0985-4F82-8BE7-D17C67A67F6B}"/>
    <dgm:cxn modelId="{DAB931C6-755D-489E-B04A-A8C05A9F7CFF}" type="presOf" srcId="{2AF82C07-8ED6-4A94-A985-0E83921BC917}" destId="{865F25D5-03FA-448B-97FC-24A3CCD8DAE3}" srcOrd="0" destOrd="0" presId="urn:microsoft.com/office/officeart/2005/8/layout/hList1"/>
    <dgm:cxn modelId="{9D88F5E3-1D11-46BF-9F52-889C1B974A8F}" type="presOf" srcId="{FB4759C4-E7BB-43F2-9EEA-52DEB3B5FB2E}" destId="{F6009AC4-2DF0-4A30-973F-E22CB25214E0}" srcOrd="0" destOrd="0" presId="urn:microsoft.com/office/officeart/2005/8/layout/hList1"/>
    <dgm:cxn modelId="{CA6E8E3F-ADBE-4951-9151-C3541C3703D9}" type="presOf" srcId="{357E3CEB-05DC-41E0-8926-8B366F4E98BC}" destId="{41EFD961-0BDF-4306-9003-85607FF822F4}" srcOrd="0" destOrd="3" presId="urn:microsoft.com/office/officeart/2005/8/layout/hList1"/>
    <dgm:cxn modelId="{006A4293-62F7-40F1-A34E-DDFE74467A11}" type="presOf" srcId="{5E9C55E4-A137-4E4C-B1D8-9034CF27835C}" destId="{41EFD961-0BDF-4306-9003-85607FF822F4}" srcOrd="0" destOrd="0" presId="urn:microsoft.com/office/officeart/2005/8/layout/hList1"/>
    <dgm:cxn modelId="{E5703379-B2A0-4DBE-8153-8CEEB1182300}" srcId="{2AF82C07-8ED6-4A94-A985-0E83921BC917}" destId="{FB4759C4-E7BB-43F2-9EEA-52DEB3B5FB2E}" srcOrd="0" destOrd="0" parTransId="{13B4E391-6103-4CD1-8C93-24AACC4194CF}" sibTransId="{26822B59-FD86-4F0E-80AC-88C0A78D1382}"/>
    <dgm:cxn modelId="{6AB9BF89-5C15-44C8-B2DB-3002A0F23092}" srcId="{B01E8BE6-98CC-44E2-A968-7C9039641602}" destId="{357E3CEB-05DC-41E0-8926-8B366F4E98BC}" srcOrd="3" destOrd="0" parTransId="{FE1DA11C-9926-42D3-BE8B-DE09E8B2F551}" sibTransId="{A70271D6-533E-48F5-8DCE-E6D127831A29}"/>
    <dgm:cxn modelId="{CA78E2BC-D340-41CB-974A-01197FB88B51}" type="presOf" srcId="{56563FF3-086D-4678-BE58-DCFD8EA481D6}" destId="{45E03EB2-DE23-4DD6-A069-2415959C23C6}" srcOrd="0" destOrd="0" presId="urn:microsoft.com/office/officeart/2005/8/layout/hList1"/>
    <dgm:cxn modelId="{55AABE28-1AA3-4725-A50D-69D3FB11BFBC}" type="presOf" srcId="{B01E8BE6-98CC-44E2-A968-7C9039641602}" destId="{A7A7057C-28E0-478D-A923-1C23E5F51019}" srcOrd="0" destOrd="0" presId="urn:microsoft.com/office/officeart/2005/8/layout/hList1"/>
    <dgm:cxn modelId="{F6A0DA2F-4B59-4F84-8224-B1C756FD17A2}" srcId="{56563FF3-086D-4678-BE58-DCFD8EA481D6}" destId="{2AF82C07-8ED6-4A94-A985-0E83921BC917}" srcOrd="1" destOrd="0" parTransId="{68F9BA91-E77A-4DA9-8649-EC24B9F79F06}" sibTransId="{CBC7BA82-95BC-4843-806D-6A181B9BE234}"/>
    <dgm:cxn modelId="{89D78A64-C273-4F2E-ABCC-0E9C3EEE5A3D}" type="presParOf" srcId="{45E03EB2-DE23-4DD6-A069-2415959C23C6}" destId="{44D58F37-B468-47E4-A3E2-36FC0CD44DB5}" srcOrd="0" destOrd="0" presId="urn:microsoft.com/office/officeart/2005/8/layout/hList1"/>
    <dgm:cxn modelId="{9923835B-422F-4C21-8ED0-FF7B0F60BA86}" type="presParOf" srcId="{44D58F37-B468-47E4-A3E2-36FC0CD44DB5}" destId="{A7A7057C-28E0-478D-A923-1C23E5F51019}" srcOrd="0" destOrd="0" presId="urn:microsoft.com/office/officeart/2005/8/layout/hList1"/>
    <dgm:cxn modelId="{743A41F5-5487-4876-8C44-DED28FD352FD}" type="presParOf" srcId="{44D58F37-B468-47E4-A3E2-36FC0CD44DB5}" destId="{41EFD961-0BDF-4306-9003-85607FF822F4}" srcOrd="1" destOrd="0" presId="urn:microsoft.com/office/officeart/2005/8/layout/hList1"/>
    <dgm:cxn modelId="{E51E168A-2C60-4C15-9883-E70765C73020}" type="presParOf" srcId="{45E03EB2-DE23-4DD6-A069-2415959C23C6}" destId="{20F80449-2C99-42DA-926E-54E906F53F1D}" srcOrd="1" destOrd="0" presId="urn:microsoft.com/office/officeart/2005/8/layout/hList1"/>
    <dgm:cxn modelId="{4AEAE711-967F-4061-9773-980FAFD14546}" type="presParOf" srcId="{45E03EB2-DE23-4DD6-A069-2415959C23C6}" destId="{E3D32770-C4A8-4673-B143-A188FBB5C6BA}" srcOrd="2" destOrd="0" presId="urn:microsoft.com/office/officeart/2005/8/layout/hList1"/>
    <dgm:cxn modelId="{B3DE4F99-2E55-44F1-8FC9-C0524B68DCDA}" type="presParOf" srcId="{E3D32770-C4A8-4673-B143-A188FBB5C6BA}" destId="{865F25D5-03FA-448B-97FC-24A3CCD8DAE3}" srcOrd="0" destOrd="0" presId="urn:microsoft.com/office/officeart/2005/8/layout/hList1"/>
    <dgm:cxn modelId="{83E80809-C971-4780-8656-41296637BB88}" type="presParOf" srcId="{E3D32770-C4A8-4673-B143-A188FBB5C6BA}" destId="{F6009AC4-2DF0-4A30-973F-E22CB25214E0}"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1AF9AA-7661-4DD2-8F95-16CD8F3DF4A1}" type="doc">
      <dgm:prSet loTypeId="urn:microsoft.com/office/officeart/2005/8/layout/hList7" loCatId="relationship" qsTypeId="urn:microsoft.com/office/officeart/2005/8/quickstyle/simple5" qsCatId="simple" csTypeId="urn:microsoft.com/office/officeart/2005/8/colors/accent1_2" csCatId="accent1" phldr="1"/>
      <dgm:spPr/>
      <dgm:t>
        <a:bodyPr/>
        <a:lstStyle/>
        <a:p>
          <a:endParaRPr lang="en-US"/>
        </a:p>
      </dgm:t>
    </dgm:pt>
    <dgm:pt modelId="{6636E08D-81D8-4563-A7B8-C5F1AFF846C0}">
      <dgm:prSet custT="1"/>
      <dgm:spPr/>
      <dgm:t>
        <a:bodyPr/>
        <a:lstStyle/>
        <a:p>
          <a:pPr rtl="0"/>
          <a:r>
            <a:rPr lang="en-US" sz="1800" b="1" dirty="0" smtClean="0"/>
            <a:t>Conventional military destruction</a:t>
          </a:r>
          <a:endParaRPr lang="en-US" sz="1800" b="1" dirty="0"/>
        </a:p>
      </dgm:t>
    </dgm:pt>
    <dgm:pt modelId="{925F7DAD-93EF-45DA-A1CC-740690229BDA}" type="parTrans" cxnId="{92B0D649-5B36-40CE-AD72-14427AE530C7}">
      <dgm:prSet/>
      <dgm:spPr/>
      <dgm:t>
        <a:bodyPr/>
        <a:lstStyle/>
        <a:p>
          <a:endParaRPr lang="en-US" sz="2000" b="1"/>
        </a:p>
      </dgm:t>
    </dgm:pt>
    <dgm:pt modelId="{A7455E67-DD5D-4861-A17D-48547D6F84C7}" type="sibTrans" cxnId="{92B0D649-5B36-40CE-AD72-14427AE530C7}">
      <dgm:prSet/>
      <dgm:spPr/>
      <dgm:t>
        <a:bodyPr/>
        <a:lstStyle/>
        <a:p>
          <a:endParaRPr lang="en-US" sz="2000" b="1"/>
        </a:p>
      </dgm:t>
    </dgm:pt>
    <dgm:pt modelId="{3960F7F5-9405-4242-8874-61D514B58CAA}">
      <dgm:prSet custT="1"/>
      <dgm:spPr/>
      <dgm:t>
        <a:bodyPr/>
        <a:lstStyle/>
        <a:p>
          <a:pPr rtl="0"/>
          <a:r>
            <a:rPr lang="en-US" sz="1800" b="1" dirty="0" smtClean="0"/>
            <a:t>Nuclear weapons</a:t>
          </a:r>
          <a:endParaRPr lang="en-US" sz="1800" b="1" dirty="0"/>
        </a:p>
      </dgm:t>
    </dgm:pt>
    <dgm:pt modelId="{9AA33DB9-F1E6-46F5-95E6-CD74F294311E}" type="parTrans" cxnId="{E1FFCD56-9BC3-41E8-9F47-264F4A789460}">
      <dgm:prSet/>
      <dgm:spPr/>
      <dgm:t>
        <a:bodyPr/>
        <a:lstStyle/>
        <a:p>
          <a:endParaRPr lang="en-US" sz="2000" b="1"/>
        </a:p>
      </dgm:t>
    </dgm:pt>
    <dgm:pt modelId="{66F01C63-DB8B-4D56-86E1-4A5F9A456246}" type="sibTrans" cxnId="{E1FFCD56-9BC3-41E8-9F47-264F4A789460}">
      <dgm:prSet/>
      <dgm:spPr/>
      <dgm:t>
        <a:bodyPr/>
        <a:lstStyle/>
        <a:p>
          <a:endParaRPr lang="en-US" sz="2000" b="1"/>
        </a:p>
      </dgm:t>
    </dgm:pt>
    <dgm:pt modelId="{6B6E64EA-C2EB-4663-AB74-A458DE55A18B}">
      <dgm:prSet custT="1"/>
      <dgm:spPr/>
      <dgm:t>
        <a:bodyPr/>
        <a:lstStyle/>
        <a:p>
          <a:pPr rtl="0"/>
          <a:r>
            <a:rPr lang="en-US" sz="1800" b="1" dirty="0" smtClean="0"/>
            <a:t>Terrorism [?]</a:t>
          </a:r>
          <a:endParaRPr lang="en-US" sz="1800" b="1" dirty="0"/>
        </a:p>
      </dgm:t>
    </dgm:pt>
    <dgm:pt modelId="{30141C03-4D4A-40F2-BC71-EE22530D3865}" type="parTrans" cxnId="{0EBBA59B-C86E-4F63-A666-997ED16ACE31}">
      <dgm:prSet/>
      <dgm:spPr/>
      <dgm:t>
        <a:bodyPr/>
        <a:lstStyle/>
        <a:p>
          <a:endParaRPr lang="en-US" sz="2000" b="1"/>
        </a:p>
      </dgm:t>
    </dgm:pt>
    <dgm:pt modelId="{3CDC71CD-803D-4F22-B914-3ECB9CD4578D}" type="sibTrans" cxnId="{0EBBA59B-C86E-4F63-A666-997ED16ACE31}">
      <dgm:prSet/>
      <dgm:spPr/>
      <dgm:t>
        <a:bodyPr/>
        <a:lstStyle/>
        <a:p>
          <a:endParaRPr lang="en-US" sz="2000" b="1"/>
        </a:p>
      </dgm:t>
    </dgm:pt>
    <dgm:pt modelId="{733EE680-83C7-49D8-8555-DFFF0BC4B504}">
      <dgm:prSet custT="1"/>
      <dgm:spPr/>
      <dgm:t>
        <a:bodyPr/>
        <a:lstStyle/>
        <a:p>
          <a:pPr rtl="0"/>
          <a:r>
            <a:rPr lang="en-US" sz="1800" b="1" dirty="0" smtClean="0"/>
            <a:t>Demographic changes</a:t>
          </a:r>
          <a:endParaRPr lang="en-US" sz="1800" b="1" dirty="0"/>
        </a:p>
      </dgm:t>
    </dgm:pt>
    <dgm:pt modelId="{89E6F9D8-EE19-4F65-A81E-94D5F967E8B6}" type="parTrans" cxnId="{2191F08C-8BC3-4274-B78E-24203FE28F77}">
      <dgm:prSet/>
      <dgm:spPr/>
      <dgm:t>
        <a:bodyPr/>
        <a:lstStyle/>
        <a:p>
          <a:endParaRPr lang="en-US" sz="2000" b="1"/>
        </a:p>
      </dgm:t>
    </dgm:pt>
    <dgm:pt modelId="{5B118D17-194C-4E59-B619-ED704D961E45}" type="sibTrans" cxnId="{2191F08C-8BC3-4274-B78E-24203FE28F77}">
      <dgm:prSet/>
      <dgm:spPr/>
      <dgm:t>
        <a:bodyPr/>
        <a:lstStyle/>
        <a:p>
          <a:endParaRPr lang="en-US" sz="2000" b="1"/>
        </a:p>
      </dgm:t>
    </dgm:pt>
    <dgm:pt modelId="{C2B2C575-1DCD-4CEB-8CFD-D6C1D83F75B2}">
      <dgm:prSet custT="1"/>
      <dgm:spPr/>
      <dgm:t>
        <a:bodyPr/>
        <a:lstStyle/>
        <a:p>
          <a:pPr rtl="0"/>
          <a:r>
            <a:rPr lang="en-US" sz="1800" b="1" dirty="0" err="1" smtClean="0"/>
            <a:t>Delegitimiza-tion</a:t>
          </a:r>
          <a:endParaRPr lang="en-US" sz="1800" b="1" dirty="0"/>
        </a:p>
      </dgm:t>
    </dgm:pt>
    <dgm:pt modelId="{EFCE9AA7-AC9E-406C-B5F7-15FCF3D60EB4}" type="parTrans" cxnId="{33E54B98-9E62-4DD4-B3B6-2B17F444D334}">
      <dgm:prSet/>
      <dgm:spPr/>
      <dgm:t>
        <a:bodyPr/>
        <a:lstStyle/>
        <a:p>
          <a:endParaRPr lang="en-US" sz="2000" b="1"/>
        </a:p>
      </dgm:t>
    </dgm:pt>
    <dgm:pt modelId="{772EC0F0-52E2-4CDD-846D-481E885B3956}" type="sibTrans" cxnId="{33E54B98-9E62-4DD4-B3B6-2B17F444D334}">
      <dgm:prSet/>
      <dgm:spPr/>
      <dgm:t>
        <a:bodyPr/>
        <a:lstStyle/>
        <a:p>
          <a:endParaRPr lang="en-US" sz="2000" b="1"/>
        </a:p>
      </dgm:t>
    </dgm:pt>
    <dgm:pt modelId="{11CFB057-823D-4523-93CB-55129EA6E0BA}" type="pres">
      <dgm:prSet presAssocID="{D31AF9AA-7661-4DD2-8F95-16CD8F3DF4A1}" presName="Name0" presStyleCnt="0">
        <dgm:presLayoutVars>
          <dgm:dir/>
          <dgm:resizeHandles val="exact"/>
        </dgm:presLayoutVars>
      </dgm:prSet>
      <dgm:spPr/>
      <dgm:t>
        <a:bodyPr/>
        <a:lstStyle/>
        <a:p>
          <a:endParaRPr lang="en-US"/>
        </a:p>
      </dgm:t>
    </dgm:pt>
    <dgm:pt modelId="{FE8CA982-B573-47B5-8709-3F072B9B9D83}" type="pres">
      <dgm:prSet presAssocID="{D31AF9AA-7661-4DD2-8F95-16CD8F3DF4A1}" presName="fgShape" presStyleLbl="fgShp" presStyleIdx="0" presStyleCnt="1"/>
      <dgm:spPr/>
    </dgm:pt>
    <dgm:pt modelId="{0CAC1CA6-E13E-495A-8B2E-9F649E900244}" type="pres">
      <dgm:prSet presAssocID="{D31AF9AA-7661-4DD2-8F95-16CD8F3DF4A1}" presName="linComp" presStyleCnt="0"/>
      <dgm:spPr/>
    </dgm:pt>
    <dgm:pt modelId="{1F129781-9768-4086-95BE-E3E2D6125B13}" type="pres">
      <dgm:prSet presAssocID="{6636E08D-81D8-4563-A7B8-C5F1AFF846C0}" presName="compNode" presStyleCnt="0"/>
      <dgm:spPr/>
    </dgm:pt>
    <dgm:pt modelId="{A2F747D6-6A10-4E02-AFB8-0274D20D0CFC}" type="pres">
      <dgm:prSet presAssocID="{6636E08D-81D8-4563-A7B8-C5F1AFF846C0}" presName="bkgdShape" presStyleLbl="node1" presStyleIdx="0" presStyleCnt="5"/>
      <dgm:spPr/>
      <dgm:t>
        <a:bodyPr/>
        <a:lstStyle/>
        <a:p>
          <a:endParaRPr lang="en-US"/>
        </a:p>
      </dgm:t>
    </dgm:pt>
    <dgm:pt modelId="{A008596A-8B20-46BA-A67B-C3B04F5FA194}" type="pres">
      <dgm:prSet presAssocID="{6636E08D-81D8-4563-A7B8-C5F1AFF846C0}" presName="nodeTx" presStyleLbl="node1" presStyleIdx="0" presStyleCnt="5">
        <dgm:presLayoutVars>
          <dgm:bulletEnabled val="1"/>
        </dgm:presLayoutVars>
      </dgm:prSet>
      <dgm:spPr/>
      <dgm:t>
        <a:bodyPr/>
        <a:lstStyle/>
        <a:p>
          <a:endParaRPr lang="en-US"/>
        </a:p>
      </dgm:t>
    </dgm:pt>
    <dgm:pt modelId="{3533D6E3-0720-469C-89DC-B6F494EB8382}" type="pres">
      <dgm:prSet presAssocID="{6636E08D-81D8-4563-A7B8-C5F1AFF846C0}" presName="invisiNode" presStyleLbl="node1" presStyleIdx="0" presStyleCnt="5"/>
      <dgm:spPr/>
    </dgm:pt>
    <dgm:pt modelId="{AAA333E1-42D5-482B-AE9E-D5E8C87A3B5B}" type="pres">
      <dgm:prSet presAssocID="{6636E08D-81D8-4563-A7B8-C5F1AFF846C0}" presName="imagNode" presStyleLbl="fgImgPlace1" presStyleIdx="0" presStyleCnt="5" custScaleX="106648" custScaleY="65253"/>
      <dgm:spPr>
        <a:blipFill rotWithShape="0">
          <a:blip xmlns:r="http://schemas.openxmlformats.org/officeDocument/2006/relationships" r:embed="rId1"/>
          <a:stretch>
            <a:fillRect/>
          </a:stretch>
        </a:blipFill>
      </dgm:spPr>
    </dgm:pt>
    <dgm:pt modelId="{8815C924-8141-4FAB-B767-C4D41ACF2D72}" type="pres">
      <dgm:prSet presAssocID="{A7455E67-DD5D-4861-A17D-48547D6F84C7}" presName="sibTrans" presStyleLbl="sibTrans2D1" presStyleIdx="0" presStyleCnt="0"/>
      <dgm:spPr/>
      <dgm:t>
        <a:bodyPr/>
        <a:lstStyle/>
        <a:p>
          <a:endParaRPr lang="en-US"/>
        </a:p>
      </dgm:t>
    </dgm:pt>
    <dgm:pt modelId="{FE6E46E3-3D20-4373-8F6B-55098CABB2BE}" type="pres">
      <dgm:prSet presAssocID="{3960F7F5-9405-4242-8874-61D514B58CAA}" presName="compNode" presStyleCnt="0"/>
      <dgm:spPr/>
    </dgm:pt>
    <dgm:pt modelId="{F77E1202-73F4-432B-9ABB-9CEB8AEBD73D}" type="pres">
      <dgm:prSet presAssocID="{3960F7F5-9405-4242-8874-61D514B58CAA}" presName="bkgdShape" presStyleLbl="node1" presStyleIdx="1" presStyleCnt="5"/>
      <dgm:spPr/>
      <dgm:t>
        <a:bodyPr/>
        <a:lstStyle/>
        <a:p>
          <a:endParaRPr lang="en-US"/>
        </a:p>
      </dgm:t>
    </dgm:pt>
    <dgm:pt modelId="{9275F4BF-4E47-4BE9-8FF4-80803CD43EAB}" type="pres">
      <dgm:prSet presAssocID="{3960F7F5-9405-4242-8874-61D514B58CAA}" presName="nodeTx" presStyleLbl="node1" presStyleIdx="1" presStyleCnt="5">
        <dgm:presLayoutVars>
          <dgm:bulletEnabled val="1"/>
        </dgm:presLayoutVars>
      </dgm:prSet>
      <dgm:spPr/>
      <dgm:t>
        <a:bodyPr/>
        <a:lstStyle/>
        <a:p>
          <a:endParaRPr lang="en-US"/>
        </a:p>
      </dgm:t>
    </dgm:pt>
    <dgm:pt modelId="{454D4D25-821B-4FF1-8C3B-348DC8266FB8}" type="pres">
      <dgm:prSet presAssocID="{3960F7F5-9405-4242-8874-61D514B58CAA}" presName="invisiNode" presStyleLbl="node1" presStyleIdx="1" presStyleCnt="5"/>
      <dgm:spPr/>
    </dgm:pt>
    <dgm:pt modelId="{5F3B0189-2C6C-435E-8010-DD49F163496D}" type="pres">
      <dgm:prSet presAssocID="{3960F7F5-9405-4242-8874-61D514B58CAA}" presName="imagNode" presStyleLbl="fgImgPlace1" presStyleIdx="1" presStyleCnt="5"/>
      <dgm:spPr>
        <a:blipFill rotWithShape="0">
          <a:blip xmlns:r="http://schemas.openxmlformats.org/officeDocument/2006/relationships" r:embed="rId2"/>
          <a:stretch>
            <a:fillRect/>
          </a:stretch>
        </a:blipFill>
      </dgm:spPr>
    </dgm:pt>
    <dgm:pt modelId="{B42D4D8A-D4C2-4841-A167-C9473CA8EAAC}" type="pres">
      <dgm:prSet presAssocID="{66F01C63-DB8B-4D56-86E1-4A5F9A456246}" presName="sibTrans" presStyleLbl="sibTrans2D1" presStyleIdx="0" presStyleCnt="0"/>
      <dgm:spPr/>
      <dgm:t>
        <a:bodyPr/>
        <a:lstStyle/>
        <a:p>
          <a:endParaRPr lang="en-US"/>
        </a:p>
      </dgm:t>
    </dgm:pt>
    <dgm:pt modelId="{38BAB34D-E999-45C0-BCC9-6588FC3374EC}" type="pres">
      <dgm:prSet presAssocID="{6B6E64EA-C2EB-4663-AB74-A458DE55A18B}" presName="compNode" presStyleCnt="0"/>
      <dgm:spPr/>
    </dgm:pt>
    <dgm:pt modelId="{0505BF1A-F2BF-45F1-A7C5-FEA34FCCD051}" type="pres">
      <dgm:prSet presAssocID="{6B6E64EA-C2EB-4663-AB74-A458DE55A18B}" presName="bkgdShape" presStyleLbl="node1" presStyleIdx="2" presStyleCnt="5"/>
      <dgm:spPr/>
      <dgm:t>
        <a:bodyPr/>
        <a:lstStyle/>
        <a:p>
          <a:endParaRPr lang="en-US"/>
        </a:p>
      </dgm:t>
    </dgm:pt>
    <dgm:pt modelId="{849762E3-58A5-4FC2-AF92-4A9FA378474F}" type="pres">
      <dgm:prSet presAssocID="{6B6E64EA-C2EB-4663-AB74-A458DE55A18B}" presName="nodeTx" presStyleLbl="node1" presStyleIdx="2" presStyleCnt="5">
        <dgm:presLayoutVars>
          <dgm:bulletEnabled val="1"/>
        </dgm:presLayoutVars>
      </dgm:prSet>
      <dgm:spPr/>
      <dgm:t>
        <a:bodyPr/>
        <a:lstStyle/>
        <a:p>
          <a:endParaRPr lang="en-US"/>
        </a:p>
      </dgm:t>
    </dgm:pt>
    <dgm:pt modelId="{6BC46408-7E45-426E-B6C0-BBF81E9A3C79}" type="pres">
      <dgm:prSet presAssocID="{6B6E64EA-C2EB-4663-AB74-A458DE55A18B}" presName="invisiNode" presStyleLbl="node1" presStyleIdx="2" presStyleCnt="5"/>
      <dgm:spPr/>
    </dgm:pt>
    <dgm:pt modelId="{C3749C25-914E-4FC9-BB8F-082C5535FA18}" type="pres">
      <dgm:prSet presAssocID="{6B6E64EA-C2EB-4663-AB74-A458DE55A18B}" presName="imagNode" presStyleLbl="fgImgPlace1" presStyleIdx="2" presStyleCnt="5"/>
      <dgm:spPr>
        <a:blipFill rotWithShape="0">
          <a:blip xmlns:r="http://schemas.openxmlformats.org/officeDocument/2006/relationships" r:embed="rId3"/>
          <a:stretch>
            <a:fillRect/>
          </a:stretch>
        </a:blipFill>
      </dgm:spPr>
    </dgm:pt>
    <dgm:pt modelId="{89E48893-2107-4AA3-B99A-561D71AD1C6F}" type="pres">
      <dgm:prSet presAssocID="{3CDC71CD-803D-4F22-B914-3ECB9CD4578D}" presName="sibTrans" presStyleLbl="sibTrans2D1" presStyleIdx="0" presStyleCnt="0"/>
      <dgm:spPr/>
      <dgm:t>
        <a:bodyPr/>
        <a:lstStyle/>
        <a:p>
          <a:endParaRPr lang="en-US"/>
        </a:p>
      </dgm:t>
    </dgm:pt>
    <dgm:pt modelId="{1EE15890-E1E9-4184-9C97-12FFBA8FD15A}" type="pres">
      <dgm:prSet presAssocID="{733EE680-83C7-49D8-8555-DFFF0BC4B504}" presName="compNode" presStyleCnt="0"/>
      <dgm:spPr/>
    </dgm:pt>
    <dgm:pt modelId="{5A16D81A-05E7-469D-8608-23B58EB1A256}" type="pres">
      <dgm:prSet presAssocID="{733EE680-83C7-49D8-8555-DFFF0BC4B504}" presName="bkgdShape" presStyleLbl="node1" presStyleIdx="3" presStyleCnt="5"/>
      <dgm:spPr/>
      <dgm:t>
        <a:bodyPr/>
        <a:lstStyle/>
        <a:p>
          <a:endParaRPr lang="en-US"/>
        </a:p>
      </dgm:t>
    </dgm:pt>
    <dgm:pt modelId="{23AF2439-C7C6-4672-B4F4-D859B70E183A}" type="pres">
      <dgm:prSet presAssocID="{733EE680-83C7-49D8-8555-DFFF0BC4B504}" presName="nodeTx" presStyleLbl="node1" presStyleIdx="3" presStyleCnt="5">
        <dgm:presLayoutVars>
          <dgm:bulletEnabled val="1"/>
        </dgm:presLayoutVars>
      </dgm:prSet>
      <dgm:spPr/>
      <dgm:t>
        <a:bodyPr/>
        <a:lstStyle/>
        <a:p>
          <a:endParaRPr lang="en-US"/>
        </a:p>
      </dgm:t>
    </dgm:pt>
    <dgm:pt modelId="{18F69DDB-4D30-4517-98DD-EC554236B1DF}" type="pres">
      <dgm:prSet presAssocID="{733EE680-83C7-49D8-8555-DFFF0BC4B504}" presName="invisiNode" presStyleLbl="node1" presStyleIdx="3" presStyleCnt="5"/>
      <dgm:spPr/>
    </dgm:pt>
    <dgm:pt modelId="{9B5D9AED-A137-43FD-9819-995540288C03}" type="pres">
      <dgm:prSet presAssocID="{733EE680-83C7-49D8-8555-DFFF0BC4B504}" presName="imagNode" presStyleLbl="fgImgPlace1" presStyleIdx="3" presStyleCnt="5" custScaleX="63436"/>
      <dgm:spPr>
        <a:blipFill rotWithShape="0">
          <a:blip xmlns:r="http://schemas.openxmlformats.org/officeDocument/2006/relationships" r:embed="rId4"/>
          <a:stretch>
            <a:fillRect/>
          </a:stretch>
        </a:blipFill>
      </dgm:spPr>
    </dgm:pt>
    <dgm:pt modelId="{FBAC12E8-14A2-4732-8A73-40A5505DAA67}" type="pres">
      <dgm:prSet presAssocID="{5B118D17-194C-4E59-B619-ED704D961E45}" presName="sibTrans" presStyleLbl="sibTrans2D1" presStyleIdx="0" presStyleCnt="0"/>
      <dgm:spPr/>
      <dgm:t>
        <a:bodyPr/>
        <a:lstStyle/>
        <a:p>
          <a:endParaRPr lang="en-US"/>
        </a:p>
      </dgm:t>
    </dgm:pt>
    <dgm:pt modelId="{15392B1C-A65E-4D47-B747-CCF5DAA3097B}" type="pres">
      <dgm:prSet presAssocID="{C2B2C575-1DCD-4CEB-8CFD-D6C1D83F75B2}" presName="compNode" presStyleCnt="0"/>
      <dgm:spPr/>
    </dgm:pt>
    <dgm:pt modelId="{94FBAF3B-28F4-4526-A700-46983E2B45E5}" type="pres">
      <dgm:prSet presAssocID="{C2B2C575-1DCD-4CEB-8CFD-D6C1D83F75B2}" presName="bkgdShape" presStyleLbl="node1" presStyleIdx="4" presStyleCnt="5"/>
      <dgm:spPr/>
      <dgm:t>
        <a:bodyPr/>
        <a:lstStyle/>
        <a:p>
          <a:endParaRPr lang="en-US"/>
        </a:p>
      </dgm:t>
    </dgm:pt>
    <dgm:pt modelId="{72DAB0BE-D720-406A-A673-2DFD965E2CD8}" type="pres">
      <dgm:prSet presAssocID="{C2B2C575-1DCD-4CEB-8CFD-D6C1D83F75B2}" presName="nodeTx" presStyleLbl="node1" presStyleIdx="4" presStyleCnt="5">
        <dgm:presLayoutVars>
          <dgm:bulletEnabled val="1"/>
        </dgm:presLayoutVars>
      </dgm:prSet>
      <dgm:spPr/>
      <dgm:t>
        <a:bodyPr/>
        <a:lstStyle/>
        <a:p>
          <a:endParaRPr lang="en-US"/>
        </a:p>
      </dgm:t>
    </dgm:pt>
    <dgm:pt modelId="{52A35CD5-6A55-43FE-8C06-2E6A7D4687DF}" type="pres">
      <dgm:prSet presAssocID="{C2B2C575-1DCD-4CEB-8CFD-D6C1D83F75B2}" presName="invisiNode" presStyleLbl="node1" presStyleIdx="4" presStyleCnt="5"/>
      <dgm:spPr/>
    </dgm:pt>
    <dgm:pt modelId="{2363EA10-4A15-4151-9948-0FEE21281A34}" type="pres">
      <dgm:prSet presAssocID="{C2B2C575-1DCD-4CEB-8CFD-D6C1D83F75B2}" presName="imagNode" presStyleLbl="fgImgPlace1" presStyleIdx="4" presStyleCnt="5"/>
      <dgm:spPr>
        <a:blipFill rotWithShape="0">
          <a:blip xmlns:r="http://schemas.openxmlformats.org/officeDocument/2006/relationships" r:embed="rId5"/>
          <a:stretch>
            <a:fillRect/>
          </a:stretch>
        </a:blipFill>
      </dgm:spPr>
    </dgm:pt>
  </dgm:ptLst>
  <dgm:cxnLst>
    <dgm:cxn modelId="{0B8FD8E2-BB7C-4B4B-A62A-97C34176D528}" type="presOf" srcId="{D31AF9AA-7661-4DD2-8F95-16CD8F3DF4A1}" destId="{11CFB057-823D-4523-93CB-55129EA6E0BA}" srcOrd="0" destOrd="0" presId="urn:microsoft.com/office/officeart/2005/8/layout/hList7"/>
    <dgm:cxn modelId="{3482F095-C591-44A4-850B-37ECD6B8E119}" type="presOf" srcId="{66F01C63-DB8B-4D56-86E1-4A5F9A456246}" destId="{B42D4D8A-D4C2-4841-A167-C9473CA8EAAC}" srcOrd="0" destOrd="0" presId="urn:microsoft.com/office/officeart/2005/8/layout/hList7"/>
    <dgm:cxn modelId="{E1FFCD56-9BC3-41E8-9F47-264F4A789460}" srcId="{D31AF9AA-7661-4DD2-8F95-16CD8F3DF4A1}" destId="{3960F7F5-9405-4242-8874-61D514B58CAA}" srcOrd="1" destOrd="0" parTransId="{9AA33DB9-F1E6-46F5-95E6-CD74F294311E}" sibTransId="{66F01C63-DB8B-4D56-86E1-4A5F9A456246}"/>
    <dgm:cxn modelId="{2191F08C-8BC3-4274-B78E-24203FE28F77}" srcId="{D31AF9AA-7661-4DD2-8F95-16CD8F3DF4A1}" destId="{733EE680-83C7-49D8-8555-DFFF0BC4B504}" srcOrd="3" destOrd="0" parTransId="{89E6F9D8-EE19-4F65-A81E-94D5F967E8B6}" sibTransId="{5B118D17-194C-4E59-B619-ED704D961E45}"/>
    <dgm:cxn modelId="{05A19E89-515D-4E51-A569-B59CD7BFFFDC}" type="presOf" srcId="{3960F7F5-9405-4242-8874-61D514B58CAA}" destId="{F77E1202-73F4-432B-9ABB-9CEB8AEBD73D}" srcOrd="0" destOrd="0" presId="urn:microsoft.com/office/officeart/2005/8/layout/hList7"/>
    <dgm:cxn modelId="{0676B730-38EA-4FC2-BC8A-BDC71605335B}" type="presOf" srcId="{6636E08D-81D8-4563-A7B8-C5F1AFF846C0}" destId="{A2F747D6-6A10-4E02-AFB8-0274D20D0CFC}" srcOrd="0" destOrd="0" presId="urn:microsoft.com/office/officeart/2005/8/layout/hList7"/>
    <dgm:cxn modelId="{CDC98278-D1D2-4153-A12A-D49FD352BEBD}" type="presOf" srcId="{A7455E67-DD5D-4861-A17D-48547D6F84C7}" destId="{8815C924-8141-4FAB-B767-C4D41ACF2D72}" srcOrd="0" destOrd="0" presId="urn:microsoft.com/office/officeart/2005/8/layout/hList7"/>
    <dgm:cxn modelId="{BA21A891-EEE3-4EE1-853A-32870C5519C7}" type="presOf" srcId="{5B118D17-194C-4E59-B619-ED704D961E45}" destId="{FBAC12E8-14A2-4732-8A73-40A5505DAA67}" srcOrd="0" destOrd="0" presId="urn:microsoft.com/office/officeart/2005/8/layout/hList7"/>
    <dgm:cxn modelId="{39E93AC8-6AC2-4E0E-B5FD-A4A843F5DAEB}" type="presOf" srcId="{3CDC71CD-803D-4F22-B914-3ECB9CD4578D}" destId="{89E48893-2107-4AA3-B99A-561D71AD1C6F}" srcOrd="0" destOrd="0" presId="urn:microsoft.com/office/officeart/2005/8/layout/hList7"/>
    <dgm:cxn modelId="{92B0D649-5B36-40CE-AD72-14427AE530C7}" srcId="{D31AF9AA-7661-4DD2-8F95-16CD8F3DF4A1}" destId="{6636E08D-81D8-4563-A7B8-C5F1AFF846C0}" srcOrd="0" destOrd="0" parTransId="{925F7DAD-93EF-45DA-A1CC-740690229BDA}" sibTransId="{A7455E67-DD5D-4861-A17D-48547D6F84C7}"/>
    <dgm:cxn modelId="{F45E1891-4463-4B32-96A1-6236B231B560}" type="presOf" srcId="{6B6E64EA-C2EB-4663-AB74-A458DE55A18B}" destId="{0505BF1A-F2BF-45F1-A7C5-FEA34FCCD051}" srcOrd="0" destOrd="0" presId="urn:microsoft.com/office/officeart/2005/8/layout/hList7"/>
    <dgm:cxn modelId="{0EBBA59B-C86E-4F63-A666-997ED16ACE31}" srcId="{D31AF9AA-7661-4DD2-8F95-16CD8F3DF4A1}" destId="{6B6E64EA-C2EB-4663-AB74-A458DE55A18B}" srcOrd="2" destOrd="0" parTransId="{30141C03-4D4A-40F2-BC71-EE22530D3865}" sibTransId="{3CDC71CD-803D-4F22-B914-3ECB9CD4578D}"/>
    <dgm:cxn modelId="{66D5DE6F-7557-4C52-A1A7-964CBF8D98B2}" type="presOf" srcId="{6636E08D-81D8-4563-A7B8-C5F1AFF846C0}" destId="{A008596A-8B20-46BA-A67B-C3B04F5FA194}" srcOrd="1" destOrd="0" presId="urn:microsoft.com/office/officeart/2005/8/layout/hList7"/>
    <dgm:cxn modelId="{18D43670-6160-4C14-9D5F-ECA4EC6A7C40}" type="presOf" srcId="{3960F7F5-9405-4242-8874-61D514B58CAA}" destId="{9275F4BF-4E47-4BE9-8FF4-80803CD43EAB}" srcOrd="1" destOrd="0" presId="urn:microsoft.com/office/officeart/2005/8/layout/hList7"/>
    <dgm:cxn modelId="{9FE20E59-3A35-4514-9613-546D1888FC37}" type="presOf" srcId="{C2B2C575-1DCD-4CEB-8CFD-D6C1D83F75B2}" destId="{72DAB0BE-D720-406A-A673-2DFD965E2CD8}" srcOrd="1" destOrd="0" presId="urn:microsoft.com/office/officeart/2005/8/layout/hList7"/>
    <dgm:cxn modelId="{33E54B98-9E62-4DD4-B3B6-2B17F444D334}" srcId="{D31AF9AA-7661-4DD2-8F95-16CD8F3DF4A1}" destId="{C2B2C575-1DCD-4CEB-8CFD-D6C1D83F75B2}" srcOrd="4" destOrd="0" parTransId="{EFCE9AA7-AC9E-406C-B5F7-15FCF3D60EB4}" sibTransId="{772EC0F0-52E2-4CDD-846D-481E885B3956}"/>
    <dgm:cxn modelId="{A43A07EF-C440-45B3-9FE5-C61E12AE65EF}" type="presOf" srcId="{733EE680-83C7-49D8-8555-DFFF0BC4B504}" destId="{23AF2439-C7C6-4672-B4F4-D859B70E183A}" srcOrd="1" destOrd="0" presId="urn:microsoft.com/office/officeart/2005/8/layout/hList7"/>
    <dgm:cxn modelId="{72EB6E6B-CBE2-40B3-87F8-DACF4C6D4ED7}" type="presOf" srcId="{6B6E64EA-C2EB-4663-AB74-A458DE55A18B}" destId="{849762E3-58A5-4FC2-AF92-4A9FA378474F}" srcOrd="1" destOrd="0" presId="urn:microsoft.com/office/officeart/2005/8/layout/hList7"/>
    <dgm:cxn modelId="{5F360F53-16E8-44B4-AC11-DE96F957A579}" type="presOf" srcId="{733EE680-83C7-49D8-8555-DFFF0BC4B504}" destId="{5A16D81A-05E7-469D-8608-23B58EB1A256}" srcOrd="0" destOrd="0" presId="urn:microsoft.com/office/officeart/2005/8/layout/hList7"/>
    <dgm:cxn modelId="{5CA51860-B8F6-4832-AB43-0293D56D1690}" type="presOf" srcId="{C2B2C575-1DCD-4CEB-8CFD-D6C1D83F75B2}" destId="{94FBAF3B-28F4-4526-A700-46983E2B45E5}" srcOrd="0" destOrd="0" presId="urn:microsoft.com/office/officeart/2005/8/layout/hList7"/>
    <dgm:cxn modelId="{6BBE3A25-9BA5-4F90-906D-ED8E2D1C60B3}" type="presParOf" srcId="{11CFB057-823D-4523-93CB-55129EA6E0BA}" destId="{FE8CA982-B573-47B5-8709-3F072B9B9D83}" srcOrd="0" destOrd="0" presId="urn:microsoft.com/office/officeart/2005/8/layout/hList7"/>
    <dgm:cxn modelId="{47332F53-CDA7-4EE0-9F6E-6D5944B1479C}" type="presParOf" srcId="{11CFB057-823D-4523-93CB-55129EA6E0BA}" destId="{0CAC1CA6-E13E-495A-8B2E-9F649E900244}" srcOrd="1" destOrd="0" presId="urn:microsoft.com/office/officeart/2005/8/layout/hList7"/>
    <dgm:cxn modelId="{37344748-130A-48F4-96EE-CF36BC71C4F3}" type="presParOf" srcId="{0CAC1CA6-E13E-495A-8B2E-9F649E900244}" destId="{1F129781-9768-4086-95BE-E3E2D6125B13}" srcOrd="0" destOrd="0" presId="urn:microsoft.com/office/officeart/2005/8/layout/hList7"/>
    <dgm:cxn modelId="{F7138A66-D099-4C11-817A-CD98E2E1DB12}" type="presParOf" srcId="{1F129781-9768-4086-95BE-E3E2D6125B13}" destId="{A2F747D6-6A10-4E02-AFB8-0274D20D0CFC}" srcOrd="0" destOrd="0" presId="urn:microsoft.com/office/officeart/2005/8/layout/hList7"/>
    <dgm:cxn modelId="{C012A61D-10BA-4FA1-8E9F-3564DD757CF2}" type="presParOf" srcId="{1F129781-9768-4086-95BE-E3E2D6125B13}" destId="{A008596A-8B20-46BA-A67B-C3B04F5FA194}" srcOrd="1" destOrd="0" presId="urn:microsoft.com/office/officeart/2005/8/layout/hList7"/>
    <dgm:cxn modelId="{FD0D6592-5910-4926-A7A9-9F74A976B581}" type="presParOf" srcId="{1F129781-9768-4086-95BE-E3E2D6125B13}" destId="{3533D6E3-0720-469C-89DC-B6F494EB8382}" srcOrd="2" destOrd="0" presId="urn:microsoft.com/office/officeart/2005/8/layout/hList7"/>
    <dgm:cxn modelId="{0DE8FF80-FDE4-4F0F-9442-ABBA8E3B63C9}" type="presParOf" srcId="{1F129781-9768-4086-95BE-E3E2D6125B13}" destId="{AAA333E1-42D5-482B-AE9E-D5E8C87A3B5B}" srcOrd="3" destOrd="0" presId="urn:microsoft.com/office/officeart/2005/8/layout/hList7"/>
    <dgm:cxn modelId="{9D5766E8-02FF-4D8A-99B2-FF5348EDDBE4}" type="presParOf" srcId="{0CAC1CA6-E13E-495A-8B2E-9F649E900244}" destId="{8815C924-8141-4FAB-B767-C4D41ACF2D72}" srcOrd="1" destOrd="0" presId="urn:microsoft.com/office/officeart/2005/8/layout/hList7"/>
    <dgm:cxn modelId="{6C56FA4C-1E69-4E20-8347-260F0A99A3EF}" type="presParOf" srcId="{0CAC1CA6-E13E-495A-8B2E-9F649E900244}" destId="{FE6E46E3-3D20-4373-8F6B-55098CABB2BE}" srcOrd="2" destOrd="0" presId="urn:microsoft.com/office/officeart/2005/8/layout/hList7"/>
    <dgm:cxn modelId="{791864F6-FF81-4E50-B996-CF811DE573FE}" type="presParOf" srcId="{FE6E46E3-3D20-4373-8F6B-55098CABB2BE}" destId="{F77E1202-73F4-432B-9ABB-9CEB8AEBD73D}" srcOrd="0" destOrd="0" presId="urn:microsoft.com/office/officeart/2005/8/layout/hList7"/>
    <dgm:cxn modelId="{FEB80ACB-71D6-4699-8456-DB5A3DD52FD3}" type="presParOf" srcId="{FE6E46E3-3D20-4373-8F6B-55098CABB2BE}" destId="{9275F4BF-4E47-4BE9-8FF4-80803CD43EAB}" srcOrd="1" destOrd="0" presId="urn:microsoft.com/office/officeart/2005/8/layout/hList7"/>
    <dgm:cxn modelId="{A40496DF-8643-4A1D-8113-0DEC2F21E9AD}" type="presParOf" srcId="{FE6E46E3-3D20-4373-8F6B-55098CABB2BE}" destId="{454D4D25-821B-4FF1-8C3B-348DC8266FB8}" srcOrd="2" destOrd="0" presId="urn:microsoft.com/office/officeart/2005/8/layout/hList7"/>
    <dgm:cxn modelId="{0177A7C5-655D-4BCB-B487-7873C3AF4F5B}" type="presParOf" srcId="{FE6E46E3-3D20-4373-8F6B-55098CABB2BE}" destId="{5F3B0189-2C6C-435E-8010-DD49F163496D}" srcOrd="3" destOrd="0" presId="urn:microsoft.com/office/officeart/2005/8/layout/hList7"/>
    <dgm:cxn modelId="{2EBF6E53-2407-4325-83C9-6D5BF588EC44}" type="presParOf" srcId="{0CAC1CA6-E13E-495A-8B2E-9F649E900244}" destId="{B42D4D8A-D4C2-4841-A167-C9473CA8EAAC}" srcOrd="3" destOrd="0" presId="urn:microsoft.com/office/officeart/2005/8/layout/hList7"/>
    <dgm:cxn modelId="{16AAF33F-3E94-4A7B-9F37-658BF9D1350A}" type="presParOf" srcId="{0CAC1CA6-E13E-495A-8B2E-9F649E900244}" destId="{38BAB34D-E999-45C0-BCC9-6588FC3374EC}" srcOrd="4" destOrd="0" presId="urn:microsoft.com/office/officeart/2005/8/layout/hList7"/>
    <dgm:cxn modelId="{56945ADF-CBAD-4EB0-963B-56B34BA0FCAC}" type="presParOf" srcId="{38BAB34D-E999-45C0-BCC9-6588FC3374EC}" destId="{0505BF1A-F2BF-45F1-A7C5-FEA34FCCD051}" srcOrd="0" destOrd="0" presId="urn:microsoft.com/office/officeart/2005/8/layout/hList7"/>
    <dgm:cxn modelId="{D40DD7A4-A1D8-488A-BA75-0B5BE70965B7}" type="presParOf" srcId="{38BAB34D-E999-45C0-BCC9-6588FC3374EC}" destId="{849762E3-58A5-4FC2-AF92-4A9FA378474F}" srcOrd="1" destOrd="0" presId="urn:microsoft.com/office/officeart/2005/8/layout/hList7"/>
    <dgm:cxn modelId="{A6ADBF72-91A4-4A08-A8F9-32954B5CD52F}" type="presParOf" srcId="{38BAB34D-E999-45C0-BCC9-6588FC3374EC}" destId="{6BC46408-7E45-426E-B6C0-BBF81E9A3C79}" srcOrd="2" destOrd="0" presId="urn:microsoft.com/office/officeart/2005/8/layout/hList7"/>
    <dgm:cxn modelId="{D9B3EEB9-FDAF-45F1-A088-782E657D61BE}" type="presParOf" srcId="{38BAB34D-E999-45C0-BCC9-6588FC3374EC}" destId="{C3749C25-914E-4FC9-BB8F-082C5535FA18}" srcOrd="3" destOrd="0" presId="urn:microsoft.com/office/officeart/2005/8/layout/hList7"/>
    <dgm:cxn modelId="{2668E3BB-4884-4BD4-81F8-0D541590D09A}" type="presParOf" srcId="{0CAC1CA6-E13E-495A-8B2E-9F649E900244}" destId="{89E48893-2107-4AA3-B99A-561D71AD1C6F}" srcOrd="5" destOrd="0" presId="urn:microsoft.com/office/officeart/2005/8/layout/hList7"/>
    <dgm:cxn modelId="{C5BFE8C1-78E0-46FF-BD9F-22E04EDD3181}" type="presParOf" srcId="{0CAC1CA6-E13E-495A-8B2E-9F649E900244}" destId="{1EE15890-E1E9-4184-9C97-12FFBA8FD15A}" srcOrd="6" destOrd="0" presId="urn:microsoft.com/office/officeart/2005/8/layout/hList7"/>
    <dgm:cxn modelId="{1321EB33-A00B-4481-8E1E-1A91CB957E87}" type="presParOf" srcId="{1EE15890-E1E9-4184-9C97-12FFBA8FD15A}" destId="{5A16D81A-05E7-469D-8608-23B58EB1A256}" srcOrd="0" destOrd="0" presId="urn:microsoft.com/office/officeart/2005/8/layout/hList7"/>
    <dgm:cxn modelId="{D09950C0-465B-4015-B584-6F6988B2E2ED}" type="presParOf" srcId="{1EE15890-E1E9-4184-9C97-12FFBA8FD15A}" destId="{23AF2439-C7C6-4672-B4F4-D859B70E183A}" srcOrd="1" destOrd="0" presId="urn:microsoft.com/office/officeart/2005/8/layout/hList7"/>
    <dgm:cxn modelId="{D04EB053-C783-462E-8997-5404D115DE63}" type="presParOf" srcId="{1EE15890-E1E9-4184-9C97-12FFBA8FD15A}" destId="{18F69DDB-4D30-4517-98DD-EC554236B1DF}" srcOrd="2" destOrd="0" presId="urn:microsoft.com/office/officeart/2005/8/layout/hList7"/>
    <dgm:cxn modelId="{7B9BC2DD-0EAD-4379-8927-D2CEE164E1EC}" type="presParOf" srcId="{1EE15890-E1E9-4184-9C97-12FFBA8FD15A}" destId="{9B5D9AED-A137-43FD-9819-995540288C03}" srcOrd="3" destOrd="0" presId="urn:microsoft.com/office/officeart/2005/8/layout/hList7"/>
    <dgm:cxn modelId="{94211540-4711-4E1A-85B0-6864457F5EDB}" type="presParOf" srcId="{0CAC1CA6-E13E-495A-8B2E-9F649E900244}" destId="{FBAC12E8-14A2-4732-8A73-40A5505DAA67}" srcOrd="7" destOrd="0" presId="urn:microsoft.com/office/officeart/2005/8/layout/hList7"/>
    <dgm:cxn modelId="{E4610836-A4B0-4EE2-9B00-8392232160A1}" type="presParOf" srcId="{0CAC1CA6-E13E-495A-8B2E-9F649E900244}" destId="{15392B1C-A65E-4D47-B747-CCF5DAA3097B}" srcOrd="8" destOrd="0" presId="urn:microsoft.com/office/officeart/2005/8/layout/hList7"/>
    <dgm:cxn modelId="{52736E48-B15E-4F32-93C3-C45BA51179F8}" type="presParOf" srcId="{15392B1C-A65E-4D47-B747-CCF5DAA3097B}" destId="{94FBAF3B-28F4-4526-A700-46983E2B45E5}" srcOrd="0" destOrd="0" presId="urn:microsoft.com/office/officeart/2005/8/layout/hList7"/>
    <dgm:cxn modelId="{347A6B02-69E4-4298-AFF5-C030B143E4DE}" type="presParOf" srcId="{15392B1C-A65E-4D47-B747-CCF5DAA3097B}" destId="{72DAB0BE-D720-406A-A673-2DFD965E2CD8}" srcOrd="1" destOrd="0" presId="urn:microsoft.com/office/officeart/2005/8/layout/hList7"/>
    <dgm:cxn modelId="{36702B9F-A738-4735-8C63-E63A859F7A62}" type="presParOf" srcId="{15392B1C-A65E-4D47-B747-CCF5DAA3097B}" destId="{52A35CD5-6A55-43FE-8C06-2E6A7D4687DF}" srcOrd="2" destOrd="0" presId="urn:microsoft.com/office/officeart/2005/8/layout/hList7"/>
    <dgm:cxn modelId="{642E2502-8381-4F03-8D4B-2AAB0F98BBE7}" type="presParOf" srcId="{15392B1C-A65E-4D47-B747-CCF5DAA3097B}" destId="{2363EA10-4A15-4151-9948-0FEE21281A34}" srcOrd="3" destOrd="0" presId="urn:microsoft.com/office/officeart/2005/8/layout/hList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2CD901-E834-4874-971D-E03C80C3F686}" type="doc">
      <dgm:prSet loTypeId="urn:microsoft.com/office/officeart/2005/8/layout/vList4" loCatId="list" qsTypeId="urn:microsoft.com/office/officeart/2005/8/quickstyle/simple4" qsCatId="simple" csTypeId="urn:microsoft.com/office/officeart/2005/8/colors/accent1_2" csCatId="accent1" phldr="1"/>
      <dgm:spPr/>
      <dgm:t>
        <a:bodyPr/>
        <a:lstStyle/>
        <a:p>
          <a:endParaRPr lang="en-US"/>
        </a:p>
      </dgm:t>
    </dgm:pt>
    <dgm:pt modelId="{AF8046FE-66BB-4C15-91C3-03DF617415F0}">
      <dgm:prSet/>
      <dgm:spPr/>
      <dgm:t>
        <a:bodyPr/>
        <a:lstStyle/>
        <a:p>
          <a:pPr marL="0" indent="0" rtl="0"/>
          <a:r>
            <a:rPr lang="en-US" sz="2700" b="1" dirty="0" smtClean="0"/>
            <a:t>All of Israel is Palestine</a:t>
          </a:r>
          <a:endParaRPr lang="en-US" sz="2700" b="1" dirty="0"/>
        </a:p>
      </dgm:t>
    </dgm:pt>
    <dgm:pt modelId="{AF3F9FF6-4035-4BFB-8D75-FAC07CDE8512}" type="parTrans" cxnId="{50FB90C6-88F0-4671-BDF8-9AA8A4629E08}">
      <dgm:prSet/>
      <dgm:spPr/>
      <dgm:t>
        <a:bodyPr/>
        <a:lstStyle/>
        <a:p>
          <a:endParaRPr lang="en-US"/>
        </a:p>
      </dgm:t>
    </dgm:pt>
    <dgm:pt modelId="{7B1A681C-A204-4154-B9FF-94C68CA63BE1}" type="sibTrans" cxnId="{50FB90C6-88F0-4671-BDF8-9AA8A4629E08}">
      <dgm:prSet/>
      <dgm:spPr/>
      <dgm:t>
        <a:bodyPr/>
        <a:lstStyle/>
        <a:p>
          <a:endParaRPr lang="en-US"/>
        </a:p>
      </dgm:t>
    </dgm:pt>
    <dgm:pt modelId="{9186368C-2207-4CBD-B179-3FD2A5157CD2}">
      <dgm:prSet custT="1"/>
      <dgm:spPr/>
      <dgm:t>
        <a:bodyPr/>
        <a:lstStyle/>
        <a:p>
          <a:pPr marL="352425" indent="-352425" rtl="0"/>
          <a:r>
            <a:rPr lang="en-US" sz="2400" dirty="0" smtClean="0"/>
            <a:t>“From the River to the Sea”</a:t>
          </a:r>
          <a:endParaRPr lang="en-US" sz="2400" dirty="0"/>
        </a:p>
      </dgm:t>
    </dgm:pt>
    <dgm:pt modelId="{6AD3F925-F039-41CC-ABA5-A8E5BBB3237F}" type="parTrans" cxnId="{6ECAE8CE-D9E6-425F-9872-21DC93F121A1}">
      <dgm:prSet/>
      <dgm:spPr/>
      <dgm:t>
        <a:bodyPr/>
        <a:lstStyle/>
        <a:p>
          <a:endParaRPr lang="en-US"/>
        </a:p>
      </dgm:t>
    </dgm:pt>
    <dgm:pt modelId="{7DF2287C-F975-4A17-8C4E-0487FFC4A323}" type="sibTrans" cxnId="{6ECAE8CE-D9E6-425F-9872-21DC93F121A1}">
      <dgm:prSet/>
      <dgm:spPr/>
      <dgm:t>
        <a:bodyPr/>
        <a:lstStyle/>
        <a:p>
          <a:endParaRPr lang="en-US"/>
        </a:p>
      </dgm:t>
    </dgm:pt>
    <dgm:pt modelId="{5F81AB01-8501-4703-8C1F-66C51C66382B}">
      <dgm:prSet custT="1"/>
      <dgm:spPr/>
      <dgm:t>
        <a:bodyPr/>
        <a:lstStyle/>
        <a:p>
          <a:pPr marL="352425" indent="-352425" rtl="0"/>
          <a:r>
            <a:rPr lang="en-US" sz="2400" dirty="0" smtClean="0"/>
            <a:t>“1948 occupation”</a:t>
          </a:r>
          <a:endParaRPr lang="en-US" sz="2400" dirty="0"/>
        </a:p>
      </dgm:t>
    </dgm:pt>
    <dgm:pt modelId="{C8ED6AFD-5B52-446A-98CA-CC4B7DD01C6F}" type="parTrans" cxnId="{08D7579B-4F15-4E47-9820-0D9E120A3EE8}">
      <dgm:prSet/>
      <dgm:spPr/>
      <dgm:t>
        <a:bodyPr/>
        <a:lstStyle/>
        <a:p>
          <a:endParaRPr lang="en-US"/>
        </a:p>
      </dgm:t>
    </dgm:pt>
    <dgm:pt modelId="{5653D931-D370-4B41-BE59-08274742DC8F}" type="sibTrans" cxnId="{08D7579B-4F15-4E47-9820-0D9E120A3EE8}">
      <dgm:prSet/>
      <dgm:spPr/>
      <dgm:t>
        <a:bodyPr/>
        <a:lstStyle/>
        <a:p>
          <a:endParaRPr lang="en-US"/>
        </a:p>
      </dgm:t>
    </dgm:pt>
    <dgm:pt modelId="{7FE5D8B4-D4B7-41FB-8987-D525C7E44990}">
      <dgm:prSet/>
      <dgm:spPr/>
      <dgm:t>
        <a:bodyPr/>
        <a:lstStyle/>
        <a:p>
          <a:pPr rtl="0"/>
          <a:r>
            <a:rPr lang="en-US" sz="2700" b="1" dirty="0" smtClean="0"/>
            <a:t>Palestinian “right of return”</a:t>
          </a:r>
          <a:endParaRPr lang="en-US" sz="2700" b="1" dirty="0"/>
        </a:p>
      </dgm:t>
    </dgm:pt>
    <dgm:pt modelId="{5DA7CD54-556E-42DB-B83F-9887423A195A}" type="parTrans" cxnId="{422B8DB0-2B04-4DF6-A4BB-75C604FD08C5}">
      <dgm:prSet/>
      <dgm:spPr/>
      <dgm:t>
        <a:bodyPr/>
        <a:lstStyle/>
        <a:p>
          <a:endParaRPr lang="en-US"/>
        </a:p>
      </dgm:t>
    </dgm:pt>
    <dgm:pt modelId="{0EA7626A-86B5-4354-8E3F-AC76C410D6E4}" type="sibTrans" cxnId="{422B8DB0-2B04-4DF6-A4BB-75C604FD08C5}">
      <dgm:prSet/>
      <dgm:spPr/>
      <dgm:t>
        <a:bodyPr/>
        <a:lstStyle/>
        <a:p>
          <a:endParaRPr lang="en-US"/>
        </a:p>
      </dgm:t>
    </dgm:pt>
    <dgm:pt modelId="{74C33988-79F1-42AF-81B3-1F3DE5E328C8}">
      <dgm:prSet custT="1"/>
      <dgm:spPr/>
      <dgm:t>
        <a:bodyPr/>
        <a:lstStyle/>
        <a:p>
          <a:pPr marL="352425" indent="-352425" rtl="0"/>
          <a:r>
            <a:rPr lang="en-US" sz="2400" dirty="0" smtClean="0"/>
            <a:t>U.N. Resolution 194</a:t>
          </a:r>
          <a:endParaRPr lang="en-US" sz="2400" dirty="0"/>
        </a:p>
      </dgm:t>
    </dgm:pt>
    <dgm:pt modelId="{F748BC7E-7F98-4A95-8675-EA28B08AE3C6}" type="parTrans" cxnId="{0D3F6E65-2CD1-49B0-9B98-2F158E19326D}">
      <dgm:prSet/>
      <dgm:spPr/>
      <dgm:t>
        <a:bodyPr/>
        <a:lstStyle/>
        <a:p>
          <a:endParaRPr lang="en-US"/>
        </a:p>
      </dgm:t>
    </dgm:pt>
    <dgm:pt modelId="{1C88C5AB-9A33-4EC3-8D7C-278C8532395F}" type="sibTrans" cxnId="{0D3F6E65-2CD1-49B0-9B98-2F158E19326D}">
      <dgm:prSet/>
      <dgm:spPr/>
      <dgm:t>
        <a:bodyPr/>
        <a:lstStyle/>
        <a:p>
          <a:endParaRPr lang="en-US"/>
        </a:p>
      </dgm:t>
    </dgm:pt>
    <dgm:pt modelId="{085172AC-F911-422C-B9AE-A44D8311B917}">
      <dgm:prSet custT="1"/>
      <dgm:spPr/>
      <dgm:t>
        <a:bodyPr/>
        <a:lstStyle/>
        <a:p>
          <a:pPr marL="352425" indent="-352425" rtl="0"/>
          <a:r>
            <a:rPr lang="en-US" sz="2400" dirty="0" smtClean="0"/>
            <a:t>No Jewish rights at all!</a:t>
          </a:r>
          <a:endParaRPr lang="en-US" sz="2400" dirty="0"/>
        </a:p>
      </dgm:t>
    </dgm:pt>
    <dgm:pt modelId="{D512BD79-F799-4859-837F-A4F90318CF99}" type="parTrans" cxnId="{DAE86670-D155-454A-951C-5863903379BB}">
      <dgm:prSet/>
      <dgm:spPr/>
      <dgm:t>
        <a:bodyPr/>
        <a:lstStyle/>
        <a:p>
          <a:endParaRPr lang="en-US"/>
        </a:p>
      </dgm:t>
    </dgm:pt>
    <dgm:pt modelId="{1596181F-A4C4-4E95-BFE4-B4F73726AD2E}" type="sibTrans" cxnId="{DAE86670-D155-454A-951C-5863903379BB}">
      <dgm:prSet/>
      <dgm:spPr/>
      <dgm:t>
        <a:bodyPr/>
        <a:lstStyle/>
        <a:p>
          <a:endParaRPr lang="en-US"/>
        </a:p>
      </dgm:t>
    </dgm:pt>
    <dgm:pt modelId="{85BC605C-06C0-4674-8CAF-A65360DBBBF7}">
      <dgm:prSet custT="1"/>
      <dgm:spPr/>
      <dgm:t>
        <a:bodyPr/>
        <a:lstStyle/>
        <a:p>
          <a:pPr marL="352425" indent="-352425" rtl="0"/>
          <a:r>
            <a:rPr lang="en-US" sz="2400" b="1" dirty="0" smtClean="0"/>
            <a:t>Denying Jewish ties to the land</a:t>
          </a:r>
          <a:endParaRPr lang="en-US" sz="2400" dirty="0"/>
        </a:p>
      </dgm:t>
    </dgm:pt>
    <dgm:pt modelId="{928B2B63-9260-4071-851C-D6C767807394}" type="parTrans" cxnId="{A45F73EB-2774-4FCC-B553-4F5167309013}">
      <dgm:prSet/>
      <dgm:spPr/>
      <dgm:t>
        <a:bodyPr/>
        <a:lstStyle/>
        <a:p>
          <a:endParaRPr lang="en-US"/>
        </a:p>
      </dgm:t>
    </dgm:pt>
    <dgm:pt modelId="{D72E2AA4-346C-4DF8-88AF-0012E59BAAD7}" type="sibTrans" cxnId="{A45F73EB-2774-4FCC-B553-4F5167309013}">
      <dgm:prSet/>
      <dgm:spPr/>
      <dgm:t>
        <a:bodyPr/>
        <a:lstStyle/>
        <a:p>
          <a:endParaRPr lang="en-US"/>
        </a:p>
      </dgm:t>
    </dgm:pt>
    <dgm:pt modelId="{DBAB5F13-B1B3-4189-9D1C-FA6F68461775}">
      <dgm:prSet custT="1"/>
      <dgm:spPr/>
      <dgm:t>
        <a:bodyPr/>
        <a:lstStyle/>
        <a:p>
          <a:pPr rtl="0"/>
          <a:r>
            <a:rPr lang="en-US" sz="2400" dirty="0" smtClean="0"/>
            <a:t>Jewish “colonialism”</a:t>
          </a:r>
          <a:endParaRPr lang="en-US" sz="2400" dirty="0"/>
        </a:p>
      </dgm:t>
    </dgm:pt>
    <dgm:pt modelId="{3A560669-B8EB-415A-8B11-54A428D4CF43}" type="parTrans" cxnId="{07A61054-512D-485C-BB57-76AE65D01457}">
      <dgm:prSet/>
      <dgm:spPr/>
      <dgm:t>
        <a:bodyPr/>
        <a:lstStyle/>
        <a:p>
          <a:endParaRPr lang="en-US"/>
        </a:p>
      </dgm:t>
    </dgm:pt>
    <dgm:pt modelId="{A7049D6B-CDE1-4123-9556-E30995FC8D66}" type="sibTrans" cxnId="{07A61054-512D-485C-BB57-76AE65D01457}">
      <dgm:prSet/>
      <dgm:spPr/>
      <dgm:t>
        <a:bodyPr/>
        <a:lstStyle/>
        <a:p>
          <a:endParaRPr lang="en-US"/>
        </a:p>
      </dgm:t>
    </dgm:pt>
    <dgm:pt modelId="{88B18BCA-32F6-4385-8077-8B4B3E3AEC7E}">
      <dgm:prSet custT="1"/>
      <dgm:spPr/>
      <dgm:t>
        <a:bodyPr/>
        <a:lstStyle/>
        <a:p>
          <a:pPr rtl="0"/>
          <a:r>
            <a:rPr lang="en-US" sz="2400" dirty="0" smtClean="0"/>
            <a:t>Demonization of all Jews</a:t>
          </a:r>
          <a:endParaRPr lang="en-US" sz="2400" dirty="0"/>
        </a:p>
      </dgm:t>
    </dgm:pt>
    <dgm:pt modelId="{AB0BF578-EA90-4F34-94DC-92D8B07473FE}" type="parTrans" cxnId="{D6A77E9B-95D1-4820-A6A6-240AAF39FC0E}">
      <dgm:prSet/>
      <dgm:spPr/>
      <dgm:t>
        <a:bodyPr/>
        <a:lstStyle/>
        <a:p>
          <a:endParaRPr lang="en-US"/>
        </a:p>
      </dgm:t>
    </dgm:pt>
    <dgm:pt modelId="{AE014358-69AC-47DB-A7BB-889014D6E11A}" type="sibTrans" cxnId="{D6A77E9B-95D1-4820-A6A6-240AAF39FC0E}">
      <dgm:prSet/>
      <dgm:spPr/>
      <dgm:t>
        <a:bodyPr/>
        <a:lstStyle/>
        <a:p>
          <a:endParaRPr lang="en-US"/>
        </a:p>
      </dgm:t>
    </dgm:pt>
    <dgm:pt modelId="{8D60B564-539B-4730-8120-3FD5EDA75824}" type="pres">
      <dgm:prSet presAssocID="{C12CD901-E834-4874-971D-E03C80C3F686}" presName="linear" presStyleCnt="0">
        <dgm:presLayoutVars>
          <dgm:dir/>
          <dgm:resizeHandles val="exact"/>
        </dgm:presLayoutVars>
      </dgm:prSet>
      <dgm:spPr/>
      <dgm:t>
        <a:bodyPr/>
        <a:lstStyle/>
        <a:p>
          <a:endParaRPr lang="en-US"/>
        </a:p>
      </dgm:t>
    </dgm:pt>
    <dgm:pt modelId="{1A219AED-0A5E-41DA-9127-61EBA72BC9B1}" type="pres">
      <dgm:prSet presAssocID="{AF8046FE-66BB-4C15-91C3-03DF617415F0}" presName="comp" presStyleCnt="0"/>
      <dgm:spPr/>
    </dgm:pt>
    <dgm:pt modelId="{A711F4CC-56A1-48C8-BF2E-CE2F253FA628}" type="pres">
      <dgm:prSet presAssocID="{AF8046FE-66BB-4C15-91C3-03DF617415F0}" presName="box" presStyleLbl="node1" presStyleIdx="0" presStyleCnt="3"/>
      <dgm:spPr/>
      <dgm:t>
        <a:bodyPr/>
        <a:lstStyle/>
        <a:p>
          <a:endParaRPr lang="en-US"/>
        </a:p>
      </dgm:t>
    </dgm:pt>
    <dgm:pt modelId="{703F244E-7D8C-47FF-8EC9-D4E120C85853}" type="pres">
      <dgm:prSet presAssocID="{AF8046FE-66BB-4C15-91C3-03DF617415F0}" presName="img" presStyleLbl="fgImgPlace1" presStyleIdx="0" presStyleCnt="3" custScaleX="67999" custLinFactNeighborX="-15334" custLinFactNeighborY="969"/>
      <dgm:spPr>
        <a:blipFill rotWithShape="0">
          <a:blip xmlns:r="http://schemas.openxmlformats.org/officeDocument/2006/relationships" r:embed="rId1"/>
          <a:stretch>
            <a:fillRect/>
          </a:stretch>
        </a:blipFill>
      </dgm:spPr>
    </dgm:pt>
    <dgm:pt modelId="{436D0EDD-D2A2-4084-969E-DF9765291C0F}" type="pres">
      <dgm:prSet presAssocID="{AF8046FE-66BB-4C15-91C3-03DF617415F0}" presName="text" presStyleLbl="node1" presStyleIdx="0" presStyleCnt="3">
        <dgm:presLayoutVars>
          <dgm:bulletEnabled val="1"/>
        </dgm:presLayoutVars>
      </dgm:prSet>
      <dgm:spPr/>
      <dgm:t>
        <a:bodyPr/>
        <a:lstStyle/>
        <a:p>
          <a:endParaRPr lang="en-US"/>
        </a:p>
      </dgm:t>
    </dgm:pt>
    <dgm:pt modelId="{31E0EF4D-3BEE-43F1-9C1C-A7C37A2ABEF9}" type="pres">
      <dgm:prSet presAssocID="{7B1A681C-A204-4154-B9FF-94C68CA63BE1}" presName="spacer" presStyleCnt="0"/>
      <dgm:spPr/>
    </dgm:pt>
    <dgm:pt modelId="{95AFF27F-2D15-4A61-88DE-03056FF3C206}" type="pres">
      <dgm:prSet presAssocID="{7FE5D8B4-D4B7-41FB-8987-D525C7E44990}" presName="comp" presStyleCnt="0"/>
      <dgm:spPr/>
    </dgm:pt>
    <dgm:pt modelId="{940CC194-207B-415C-9E7B-8FDB27304C6E}" type="pres">
      <dgm:prSet presAssocID="{7FE5D8B4-D4B7-41FB-8987-D525C7E44990}" presName="box" presStyleLbl="node1" presStyleIdx="1" presStyleCnt="3"/>
      <dgm:spPr/>
      <dgm:t>
        <a:bodyPr/>
        <a:lstStyle/>
        <a:p>
          <a:endParaRPr lang="en-US"/>
        </a:p>
      </dgm:t>
    </dgm:pt>
    <dgm:pt modelId="{AE7BBC40-4A95-4C7A-9F47-73A923C7C1B1}" type="pres">
      <dgm:prSet presAssocID="{7FE5D8B4-D4B7-41FB-8987-D525C7E44990}" presName="img" presStyleLbl="fgImgPlace1" presStyleIdx="1" presStyleCnt="3" custScaleX="67999" custLinFactNeighborX="-15334" custLinFactNeighborY="969"/>
      <dgm:spPr>
        <a:blipFill rotWithShape="0">
          <a:blip xmlns:r="http://schemas.openxmlformats.org/officeDocument/2006/relationships" r:embed="rId2"/>
          <a:stretch>
            <a:fillRect/>
          </a:stretch>
        </a:blipFill>
      </dgm:spPr>
    </dgm:pt>
    <dgm:pt modelId="{A1D9F3C0-301B-48AB-892B-7F72A23F037E}" type="pres">
      <dgm:prSet presAssocID="{7FE5D8B4-D4B7-41FB-8987-D525C7E44990}" presName="text" presStyleLbl="node1" presStyleIdx="1" presStyleCnt="3">
        <dgm:presLayoutVars>
          <dgm:bulletEnabled val="1"/>
        </dgm:presLayoutVars>
      </dgm:prSet>
      <dgm:spPr/>
      <dgm:t>
        <a:bodyPr/>
        <a:lstStyle/>
        <a:p>
          <a:endParaRPr lang="en-US"/>
        </a:p>
      </dgm:t>
    </dgm:pt>
    <dgm:pt modelId="{C42AA9AD-D3B9-4B3D-9D4A-92A05FB02D4B}" type="pres">
      <dgm:prSet presAssocID="{0EA7626A-86B5-4354-8E3F-AC76C410D6E4}" presName="spacer" presStyleCnt="0"/>
      <dgm:spPr/>
    </dgm:pt>
    <dgm:pt modelId="{CA91E1E4-5B40-47C4-A0A6-3416953BE4FC}" type="pres">
      <dgm:prSet presAssocID="{85BC605C-06C0-4674-8CAF-A65360DBBBF7}" presName="comp" presStyleCnt="0"/>
      <dgm:spPr/>
    </dgm:pt>
    <dgm:pt modelId="{14657248-7F66-439A-9BB8-30EB71FB59D5}" type="pres">
      <dgm:prSet presAssocID="{85BC605C-06C0-4674-8CAF-A65360DBBBF7}" presName="box" presStyleLbl="node1" presStyleIdx="2" presStyleCnt="3"/>
      <dgm:spPr/>
      <dgm:t>
        <a:bodyPr/>
        <a:lstStyle/>
        <a:p>
          <a:endParaRPr lang="en-US"/>
        </a:p>
      </dgm:t>
    </dgm:pt>
    <dgm:pt modelId="{13024B12-41C6-422D-A8B7-2AD6A724D973}" type="pres">
      <dgm:prSet presAssocID="{85BC605C-06C0-4674-8CAF-A65360DBBBF7}" presName="img" presStyleLbl="fgImgPlace1" presStyleIdx="2" presStyleCnt="3" custScaleX="75638" custLinFactNeighborX="-15143" custLinFactNeighborY="1731"/>
      <dgm:spPr>
        <a:blipFill rotWithShape="0">
          <a:blip xmlns:r="http://schemas.openxmlformats.org/officeDocument/2006/relationships" r:embed="rId3"/>
          <a:stretch>
            <a:fillRect/>
          </a:stretch>
        </a:blipFill>
      </dgm:spPr>
      <dgm:t>
        <a:bodyPr/>
        <a:lstStyle/>
        <a:p>
          <a:endParaRPr lang="en-US"/>
        </a:p>
      </dgm:t>
    </dgm:pt>
    <dgm:pt modelId="{D31A7149-495C-4303-80F5-3C7BB9712811}" type="pres">
      <dgm:prSet presAssocID="{85BC605C-06C0-4674-8CAF-A65360DBBBF7}" presName="text" presStyleLbl="node1" presStyleIdx="2" presStyleCnt="3">
        <dgm:presLayoutVars>
          <dgm:bulletEnabled val="1"/>
        </dgm:presLayoutVars>
      </dgm:prSet>
      <dgm:spPr/>
      <dgm:t>
        <a:bodyPr/>
        <a:lstStyle/>
        <a:p>
          <a:endParaRPr lang="en-US"/>
        </a:p>
      </dgm:t>
    </dgm:pt>
  </dgm:ptLst>
  <dgm:cxnLst>
    <dgm:cxn modelId="{FA413EEE-11A6-42C7-98ED-8CCDC61B52FC}" type="presOf" srcId="{85BC605C-06C0-4674-8CAF-A65360DBBBF7}" destId="{D31A7149-495C-4303-80F5-3C7BB9712811}" srcOrd="1" destOrd="0" presId="urn:microsoft.com/office/officeart/2005/8/layout/vList4"/>
    <dgm:cxn modelId="{711966AF-64ED-4F1E-AE2F-123E70FD7FCF}" type="presOf" srcId="{C12CD901-E834-4874-971D-E03C80C3F686}" destId="{8D60B564-539B-4730-8120-3FD5EDA75824}" srcOrd="0" destOrd="0" presId="urn:microsoft.com/office/officeart/2005/8/layout/vList4"/>
    <dgm:cxn modelId="{E44965D9-BC0D-4181-BC1A-DA0129C4ACFD}" type="presOf" srcId="{085172AC-F911-422C-B9AE-A44D8311B917}" destId="{A1D9F3C0-301B-48AB-892B-7F72A23F037E}" srcOrd="1" destOrd="2" presId="urn:microsoft.com/office/officeart/2005/8/layout/vList4"/>
    <dgm:cxn modelId="{7B083489-2E39-43D9-AD46-F83C26C15DAA}" type="presOf" srcId="{AF8046FE-66BB-4C15-91C3-03DF617415F0}" destId="{A711F4CC-56A1-48C8-BF2E-CE2F253FA628}" srcOrd="0" destOrd="0" presId="urn:microsoft.com/office/officeart/2005/8/layout/vList4"/>
    <dgm:cxn modelId="{0921CCB0-261E-4C6D-B6FB-A054C6ABF710}" type="presOf" srcId="{74C33988-79F1-42AF-81B3-1F3DE5E328C8}" destId="{940CC194-207B-415C-9E7B-8FDB27304C6E}" srcOrd="0" destOrd="1" presId="urn:microsoft.com/office/officeart/2005/8/layout/vList4"/>
    <dgm:cxn modelId="{2B4FDF5E-025B-41E5-97B4-19A228FA876D}" type="presOf" srcId="{88B18BCA-32F6-4385-8077-8B4B3E3AEC7E}" destId="{14657248-7F66-439A-9BB8-30EB71FB59D5}" srcOrd="0" destOrd="2" presId="urn:microsoft.com/office/officeart/2005/8/layout/vList4"/>
    <dgm:cxn modelId="{50FB90C6-88F0-4671-BDF8-9AA8A4629E08}" srcId="{C12CD901-E834-4874-971D-E03C80C3F686}" destId="{AF8046FE-66BB-4C15-91C3-03DF617415F0}" srcOrd="0" destOrd="0" parTransId="{AF3F9FF6-4035-4BFB-8D75-FAC07CDE8512}" sibTransId="{7B1A681C-A204-4154-B9FF-94C68CA63BE1}"/>
    <dgm:cxn modelId="{A45F73EB-2774-4FCC-B553-4F5167309013}" srcId="{C12CD901-E834-4874-971D-E03C80C3F686}" destId="{85BC605C-06C0-4674-8CAF-A65360DBBBF7}" srcOrd="2" destOrd="0" parTransId="{928B2B63-9260-4071-851C-D6C767807394}" sibTransId="{D72E2AA4-346C-4DF8-88AF-0012E59BAAD7}"/>
    <dgm:cxn modelId="{ED8338DA-4B2C-4658-B8D2-73B48E37D286}" type="presOf" srcId="{9186368C-2207-4CBD-B179-3FD2A5157CD2}" destId="{436D0EDD-D2A2-4084-969E-DF9765291C0F}" srcOrd="1" destOrd="1" presId="urn:microsoft.com/office/officeart/2005/8/layout/vList4"/>
    <dgm:cxn modelId="{B7B478E3-B8F1-4494-9E08-9279C06991DE}" type="presOf" srcId="{085172AC-F911-422C-B9AE-A44D8311B917}" destId="{940CC194-207B-415C-9E7B-8FDB27304C6E}" srcOrd="0" destOrd="2" presId="urn:microsoft.com/office/officeart/2005/8/layout/vList4"/>
    <dgm:cxn modelId="{11E93A77-BB08-4055-BF36-F8F6509BC35F}" type="presOf" srcId="{5F81AB01-8501-4703-8C1F-66C51C66382B}" destId="{436D0EDD-D2A2-4084-969E-DF9765291C0F}" srcOrd="1" destOrd="2" presId="urn:microsoft.com/office/officeart/2005/8/layout/vList4"/>
    <dgm:cxn modelId="{07A61054-512D-485C-BB57-76AE65D01457}" srcId="{85BC605C-06C0-4674-8CAF-A65360DBBBF7}" destId="{DBAB5F13-B1B3-4189-9D1C-FA6F68461775}" srcOrd="0" destOrd="0" parTransId="{3A560669-B8EB-415A-8B11-54A428D4CF43}" sibTransId="{A7049D6B-CDE1-4123-9556-E30995FC8D66}"/>
    <dgm:cxn modelId="{B582FC4D-7C04-4347-BF5D-DB7124F454A5}" type="presOf" srcId="{AF8046FE-66BB-4C15-91C3-03DF617415F0}" destId="{436D0EDD-D2A2-4084-969E-DF9765291C0F}" srcOrd="1" destOrd="0" presId="urn:microsoft.com/office/officeart/2005/8/layout/vList4"/>
    <dgm:cxn modelId="{422B8DB0-2B04-4DF6-A4BB-75C604FD08C5}" srcId="{C12CD901-E834-4874-971D-E03C80C3F686}" destId="{7FE5D8B4-D4B7-41FB-8987-D525C7E44990}" srcOrd="1" destOrd="0" parTransId="{5DA7CD54-556E-42DB-B83F-9887423A195A}" sibTransId="{0EA7626A-86B5-4354-8E3F-AC76C410D6E4}"/>
    <dgm:cxn modelId="{C86D3A0A-31D5-46E0-B444-54A4A3B37E28}" type="presOf" srcId="{5F81AB01-8501-4703-8C1F-66C51C66382B}" destId="{A711F4CC-56A1-48C8-BF2E-CE2F253FA628}" srcOrd="0" destOrd="2" presId="urn:microsoft.com/office/officeart/2005/8/layout/vList4"/>
    <dgm:cxn modelId="{B6CE44A8-4429-4A2C-8FBB-455BC7A8006F}" type="presOf" srcId="{7FE5D8B4-D4B7-41FB-8987-D525C7E44990}" destId="{A1D9F3C0-301B-48AB-892B-7F72A23F037E}" srcOrd="1" destOrd="0" presId="urn:microsoft.com/office/officeart/2005/8/layout/vList4"/>
    <dgm:cxn modelId="{9FC37E18-A3ED-45EA-866C-6799238462C7}" type="presOf" srcId="{DBAB5F13-B1B3-4189-9D1C-FA6F68461775}" destId="{D31A7149-495C-4303-80F5-3C7BB9712811}" srcOrd="1" destOrd="1" presId="urn:microsoft.com/office/officeart/2005/8/layout/vList4"/>
    <dgm:cxn modelId="{D6A77E9B-95D1-4820-A6A6-240AAF39FC0E}" srcId="{85BC605C-06C0-4674-8CAF-A65360DBBBF7}" destId="{88B18BCA-32F6-4385-8077-8B4B3E3AEC7E}" srcOrd="1" destOrd="0" parTransId="{AB0BF578-EA90-4F34-94DC-92D8B07473FE}" sibTransId="{AE014358-69AC-47DB-A7BB-889014D6E11A}"/>
    <dgm:cxn modelId="{65C9CAC8-4FC4-455D-A56D-4B3187AB5E11}" type="presOf" srcId="{88B18BCA-32F6-4385-8077-8B4B3E3AEC7E}" destId="{D31A7149-495C-4303-80F5-3C7BB9712811}" srcOrd="1" destOrd="2" presId="urn:microsoft.com/office/officeart/2005/8/layout/vList4"/>
    <dgm:cxn modelId="{08D7579B-4F15-4E47-9820-0D9E120A3EE8}" srcId="{AF8046FE-66BB-4C15-91C3-03DF617415F0}" destId="{5F81AB01-8501-4703-8C1F-66C51C66382B}" srcOrd="1" destOrd="0" parTransId="{C8ED6AFD-5B52-446A-98CA-CC4B7DD01C6F}" sibTransId="{5653D931-D370-4B41-BE59-08274742DC8F}"/>
    <dgm:cxn modelId="{494554AD-7B55-4883-9B24-61DBC7519B59}" type="presOf" srcId="{9186368C-2207-4CBD-B179-3FD2A5157CD2}" destId="{A711F4CC-56A1-48C8-BF2E-CE2F253FA628}" srcOrd="0" destOrd="1" presId="urn:microsoft.com/office/officeart/2005/8/layout/vList4"/>
    <dgm:cxn modelId="{541F4033-7259-4F52-87CD-41C5D8E97091}" type="presOf" srcId="{DBAB5F13-B1B3-4189-9D1C-FA6F68461775}" destId="{14657248-7F66-439A-9BB8-30EB71FB59D5}" srcOrd="0" destOrd="1" presId="urn:microsoft.com/office/officeart/2005/8/layout/vList4"/>
    <dgm:cxn modelId="{EE10C36C-C1A2-493C-9EC0-5D683DDB8C15}" type="presOf" srcId="{85BC605C-06C0-4674-8CAF-A65360DBBBF7}" destId="{14657248-7F66-439A-9BB8-30EB71FB59D5}" srcOrd="0" destOrd="0" presId="urn:microsoft.com/office/officeart/2005/8/layout/vList4"/>
    <dgm:cxn modelId="{DAE86670-D155-454A-951C-5863903379BB}" srcId="{7FE5D8B4-D4B7-41FB-8987-D525C7E44990}" destId="{085172AC-F911-422C-B9AE-A44D8311B917}" srcOrd="1" destOrd="0" parTransId="{D512BD79-F799-4859-837F-A4F90318CF99}" sibTransId="{1596181F-A4C4-4E95-BFE4-B4F73726AD2E}"/>
    <dgm:cxn modelId="{0D3F6E65-2CD1-49B0-9B98-2F158E19326D}" srcId="{7FE5D8B4-D4B7-41FB-8987-D525C7E44990}" destId="{74C33988-79F1-42AF-81B3-1F3DE5E328C8}" srcOrd="0" destOrd="0" parTransId="{F748BC7E-7F98-4A95-8675-EA28B08AE3C6}" sibTransId="{1C88C5AB-9A33-4EC3-8D7C-278C8532395F}"/>
    <dgm:cxn modelId="{6ECAE8CE-D9E6-425F-9872-21DC93F121A1}" srcId="{AF8046FE-66BB-4C15-91C3-03DF617415F0}" destId="{9186368C-2207-4CBD-B179-3FD2A5157CD2}" srcOrd="0" destOrd="0" parTransId="{6AD3F925-F039-41CC-ABA5-A8E5BBB3237F}" sibTransId="{7DF2287C-F975-4A17-8C4E-0487FFC4A323}"/>
    <dgm:cxn modelId="{709D36A3-FE86-4B6E-83D4-D393BF14A179}" type="presOf" srcId="{74C33988-79F1-42AF-81B3-1F3DE5E328C8}" destId="{A1D9F3C0-301B-48AB-892B-7F72A23F037E}" srcOrd="1" destOrd="1" presId="urn:microsoft.com/office/officeart/2005/8/layout/vList4"/>
    <dgm:cxn modelId="{746328C7-4148-4D56-8665-BFF6D31E3EEF}" type="presOf" srcId="{7FE5D8B4-D4B7-41FB-8987-D525C7E44990}" destId="{940CC194-207B-415C-9E7B-8FDB27304C6E}" srcOrd="0" destOrd="0" presId="urn:microsoft.com/office/officeart/2005/8/layout/vList4"/>
    <dgm:cxn modelId="{756B5DE4-6BFD-4AEC-A803-419B4DC63E7A}" type="presParOf" srcId="{8D60B564-539B-4730-8120-3FD5EDA75824}" destId="{1A219AED-0A5E-41DA-9127-61EBA72BC9B1}" srcOrd="0" destOrd="0" presId="urn:microsoft.com/office/officeart/2005/8/layout/vList4"/>
    <dgm:cxn modelId="{03C643B7-2262-4874-8B25-7B2F58C40574}" type="presParOf" srcId="{1A219AED-0A5E-41DA-9127-61EBA72BC9B1}" destId="{A711F4CC-56A1-48C8-BF2E-CE2F253FA628}" srcOrd="0" destOrd="0" presId="urn:microsoft.com/office/officeart/2005/8/layout/vList4"/>
    <dgm:cxn modelId="{220122C1-0BAB-4554-B9E4-223D5CEF3949}" type="presParOf" srcId="{1A219AED-0A5E-41DA-9127-61EBA72BC9B1}" destId="{703F244E-7D8C-47FF-8EC9-D4E120C85853}" srcOrd="1" destOrd="0" presId="urn:microsoft.com/office/officeart/2005/8/layout/vList4"/>
    <dgm:cxn modelId="{B6A9715C-6E49-4619-AFC1-058C11737EB5}" type="presParOf" srcId="{1A219AED-0A5E-41DA-9127-61EBA72BC9B1}" destId="{436D0EDD-D2A2-4084-969E-DF9765291C0F}" srcOrd="2" destOrd="0" presId="urn:microsoft.com/office/officeart/2005/8/layout/vList4"/>
    <dgm:cxn modelId="{E8804793-BD49-45A3-BEE4-E41AF5336EA6}" type="presParOf" srcId="{8D60B564-539B-4730-8120-3FD5EDA75824}" destId="{31E0EF4D-3BEE-43F1-9C1C-A7C37A2ABEF9}" srcOrd="1" destOrd="0" presId="urn:microsoft.com/office/officeart/2005/8/layout/vList4"/>
    <dgm:cxn modelId="{D3FB70F0-F9E0-4EAD-90E3-E434398010E6}" type="presParOf" srcId="{8D60B564-539B-4730-8120-3FD5EDA75824}" destId="{95AFF27F-2D15-4A61-88DE-03056FF3C206}" srcOrd="2" destOrd="0" presId="urn:microsoft.com/office/officeart/2005/8/layout/vList4"/>
    <dgm:cxn modelId="{9964BF13-14E1-481B-A1BA-0DB140F583CC}" type="presParOf" srcId="{95AFF27F-2D15-4A61-88DE-03056FF3C206}" destId="{940CC194-207B-415C-9E7B-8FDB27304C6E}" srcOrd="0" destOrd="0" presId="urn:microsoft.com/office/officeart/2005/8/layout/vList4"/>
    <dgm:cxn modelId="{6F87A0D1-43F1-4EFA-981B-49605EAFDE14}" type="presParOf" srcId="{95AFF27F-2D15-4A61-88DE-03056FF3C206}" destId="{AE7BBC40-4A95-4C7A-9F47-73A923C7C1B1}" srcOrd="1" destOrd="0" presId="urn:microsoft.com/office/officeart/2005/8/layout/vList4"/>
    <dgm:cxn modelId="{EF32DC26-844E-4EBD-8052-E7414CFEB5B8}" type="presParOf" srcId="{95AFF27F-2D15-4A61-88DE-03056FF3C206}" destId="{A1D9F3C0-301B-48AB-892B-7F72A23F037E}" srcOrd="2" destOrd="0" presId="urn:microsoft.com/office/officeart/2005/8/layout/vList4"/>
    <dgm:cxn modelId="{C94DB3AA-3958-426B-8895-0EBAC66BA540}" type="presParOf" srcId="{8D60B564-539B-4730-8120-3FD5EDA75824}" destId="{C42AA9AD-D3B9-4B3D-9D4A-92A05FB02D4B}" srcOrd="3" destOrd="0" presId="urn:microsoft.com/office/officeart/2005/8/layout/vList4"/>
    <dgm:cxn modelId="{B7DCBAC1-6534-40B0-9CB6-631FCAC5BAC8}" type="presParOf" srcId="{8D60B564-539B-4730-8120-3FD5EDA75824}" destId="{CA91E1E4-5B40-47C4-A0A6-3416953BE4FC}" srcOrd="4" destOrd="0" presId="urn:microsoft.com/office/officeart/2005/8/layout/vList4"/>
    <dgm:cxn modelId="{7584996F-9F86-4EC2-BDB1-19A2B8467306}" type="presParOf" srcId="{CA91E1E4-5B40-47C4-A0A6-3416953BE4FC}" destId="{14657248-7F66-439A-9BB8-30EB71FB59D5}" srcOrd="0" destOrd="0" presId="urn:microsoft.com/office/officeart/2005/8/layout/vList4"/>
    <dgm:cxn modelId="{BF7FDD48-F21D-4BC5-9C7E-4D4655CF8137}" type="presParOf" srcId="{CA91E1E4-5B40-47C4-A0A6-3416953BE4FC}" destId="{13024B12-41C6-422D-A8B7-2AD6A724D973}" srcOrd="1" destOrd="0" presId="urn:microsoft.com/office/officeart/2005/8/layout/vList4"/>
    <dgm:cxn modelId="{DED58A55-0CE5-43C9-B790-107A622EFFFF}" type="presParOf" srcId="{CA91E1E4-5B40-47C4-A0A6-3416953BE4FC}" destId="{D31A7149-495C-4303-80F5-3C7BB9712811}"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CEC401-507C-495E-9E23-E131C37256BF}">
      <dsp:nvSpPr>
        <dsp:cNvPr id="0" name=""/>
        <dsp:cNvSpPr/>
      </dsp:nvSpPr>
      <dsp:spPr>
        <a:xfrm>
          <a:off x="2097183" y="611283"/>
          <a:ext cx="4187632" cy="4187632"/>
        </a:xfrm>
        <a:prstGeom prst="blockArc">
          <a:avLst>
            <a:gd name="adj1" fmla="val 12600000"/>
            <a:gd name="adj2" fmla="val 16200000"/>
            <a:gd name="adj3" fmla="val 452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115F1C6-29C9-4981-BB7A-64EAAFCE997B}">
      <dsp:nvSpPr>
        <dsp:cNvPr id="0" name=""/>
        <dsp:cNvSpPr/>
      </dsp:nvSpPr>
      <dsp:spPr>
        <a:xfrm>
          <a:off x="2097183" y="611283"/>
          <a:ext cx="4187632" cy="4187632"/>
        </a:xfrm>
        <a:prstGeom prst="blockArc">
          <a:avLst>
            <a:gd name="adj1" fmla="val 9000000"/>
            <a:gd name="adj2" fmla="val 12600000"/>
            <a:gd name="adj3" fmla="val 452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99DE5CE-3F2D-4191-BBB1-026BB128E356}">
      <dsp:nvSpPr>
        <dsp:cNvPr id="0" name=""/>
        <dsp:cNvSpPr/>
      </dsp:nvSpPr>
      <dsp:spPr>
        <a:xfrm>
          <a:off x="2097183" y="611283"/>
          <a:ext cx="4187632" cy="4187632"/>
        </a:xfrm>
        <a:prstGeom prst="blockArc">
          <a:avLst>
            <a:gd name="adj1" fmla="val 5400000"/>
            <a:gd name="adj2" fmla="val 9000000"/>
            <a:gd name="adj3" fmla="val 452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873D6BF-C105-4EEB-842F-25DFC6D124C6}">
      <dsp:nvSpPr>
        <dsp:cNvPr id="0" name=""/>
        <dsp:cNvSpPr/>
      </dsp:nvSpPr>
      <dsp:spPr>
        <a:xfrm>
          <a:off x="2097183" y="611283"/>
          <a:ext cx="4187632" cy="4187632"/>
        </a:xfrm>
        <a:prstGeom prst="blockArc">
          <a:avLst>
            <a:gd name="adj1" fmla="val 1800000"/>
            <a:gd name="adj2" fmla="val 5400000"/>
            <a:gd name="adj3" fmla="val 452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4178015-9E04-4A26-A0DD-1A056E633EA7}">
      <dsp:nvSpPr>
        <dsp:cNvPr id="0" name=""/>
        <dsp:cNvSpPr/>
      </dsp:nvSpPr>
      <dsp:spPr>
        <a:xfrm>
          <a:off x="2097183" y="611283"/>
          <a:ext cx="4187632" cy="4187632"/>
        </a:xfrm>
        <a:prstGeom prst="blockArc">
          <a:avLst>
            <a:gd name="adj1" fmla="val 19800000"/>
            <a:gd name="adj2" fmla="val 1800000"/>
            <a:gd name="adj3" fmla="val 452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6154730-77F2-47D8-BF9B-818096FDC82D}">
      <dsp:nvSpPr>
        <dsp:cNvPr id="0" name=""/>
        <dsp:cNvSpPr/>
      </dsp:nvSpPr>
      <dsp:spPr>
        <a:xfrm>
          <a:off x="2097183" y="611283"/>
          <a:ext cx="4187632" cy="4187632"/>
        </a:xfrm>
        <a:prstGeom prst="blockArc">
          <a:avLst>
            <a:gd name="adj1" fmla="val 16200000"/>
            <a:gd name="adj2" fmla="val 19800000"/>
            <a:gd name="adj3" fmla="val 452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49E2F12-1F7B-49B9-B49F-4D82B872DAD8}">
      <dsp:nvSpPr>
        <dsp:cNvPr id="0" name=""/>
        <dsp:cNvSpPr/>
      </dsp:nvSpPr>
      <dsp:spPr>
        <a:xfrm>
          <a:off x="3124199" y="1676397"/>
          <a:ext cx="2133600" cy="205740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kern="1200" dirty="0" smtClean="0"/>
            <a:t>Independent Palestine alongside Jewish Israel, in peace and security</a:t>
          </a:r>
          <a:endParaRPr lang="en-US" sz="1800" kern="1200" dirty="0"/>
        </a:p>
      </dsp:txBody>
      <dsp:txXfrm>
        <a:off x="3124199" y="1676397"/>
        <a:ext cx="2133600" cy="2057405"/>
      </dsp:txXfrm>
    </dsp:sp>
    <dsp:sp modelId="{E97B33C0-509B-495D-A304-F90BEA5EF844}">
      <dsp:nvSpPr>
        <dsp:cNvPr id="0" name=""/>
        <dsp:cNvSpPr/>
      </dsp:nvSpPr>
      <dsp:spPr>
        <a:xfrm>
          <a:off x="3428998" y="-54353"/>
          <a:ext cx="1524002" cy="142595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b="1" kern="1200" dirty="0" smtClean="0"/>
            <a:t>U.N. Resolution 181 (1947 Partition Plan)</a:t>
          </a:r>
          <a:endParaRPr lang="en-US" sz="1400" b="1" kern="1200" dirty="0"/>
        </a:p>
      </dsp:txBody>
      <dsp:txXfrm>
        <a:off x="3428998" y="-54353"/>
        <a:ext cx="1524002" cy="1425955"/>
      </dsp:txXfrm>
    </dsp:sp>
    <dsp:sp modelId="{0AA2E8FB-87A6-4359-95EE-F31BB6338EEF}">
      <dsp:nvSpPr>
        <dsp:cNvPr id="0" name=""/>
        <dsp:cNvSpPr/>
      </dsp:nvSpPr>
      <dsp:spPr>
        <a:xfrm>
          <a:off x="5201298" y="968884"/>
          <a:ext cx="1524002" cy="142595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b="1" kern="1200" dirty="0" smtClean="0"/>
            <a:t>U.N. Resolution 242 (1967 “land for peace”)</a:t>
          </a:r>
          <a:endParaRPr lang="en-US" sz="1400" b="1" kern="1200" dirty="0"/>
        </a:p>
      </dsp:txBody>
      <dsp:txXfrm>
        <a:off x="5201298" y="968884"/>
        <a:ext cx="1524002" cy="1425955"/>
      </dsp:txXfrm>
    </dsp:sp>
    <dsp:sp modelId="{FB1648E9-7373-47E9-BA7E-570EFEFA8C03}">
      <dsp:nvSpPr>
        <dsp:cNvPr id="0" name=""/>
        <dsp:cNvSpPr/>
      </dsp:nvSpPr>
      <dsp:spPr>
        <a:xfrm>
          <a:off x="5201298" y="3015360"/>
          <a:ext cx="1524002" cy="142595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b="1" kern="1200" dirty="0" smtClean="0"/>
            <a:t>“1967 occupation”</a:t>
          </a:r>
          <a:endParaRPr lang="en-US" sz="1400" b="1" kern="1200" dirty="0"/>
        </a:p>
      </dsp:txBody>
      <dsp:txXfrm>
        <a:off x="5201298" y="3015360"/>
        <a:ext cx="1524002" cy="1425955"/>
      </dsp:txXfrm>
    </dsp:sp>
    <dsp:sp modelId="{9E090367-6B6A-481C-B793-8190A20CC567}">
      <dsp:nvSpPr>
        <dsp:cNvPr id="0" name=""/>
        <dsp:cNvSpPr/>
      </dsp:nvSpPr>
      <dsp:spPr>
        <a:xfrm>
          <a:off x="3428998" y="4038598"/>
          <a:ext cx="1524002" cy="142595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b="1" kern="1200" dirty="0" smtClean="0"/>
            <a:t>Oslo Accords (1993)</a:t>
          </a:r>
          <a:endParaRPr lang="en-US" sz="1400" b="1" kern="1200" dirty="0"/>
        </a:p>
      </dsp:txBody>
      <dsp:txXfrm>
        <a:off x="3428998" y="4038598"/>
        <a:ext cx="1524002" cy="1425955"/>
      </dsp:txXfrm>
    </dsp:sp>
    <dsp:sp modelId="{DD29D341-A55A-4427-9398-1432E54B9A0E}">
      <dsp:nvSpPr>
        <dsp:cNvPr id="0" name=""/>
        <dsp:cNvSpPr/>
      </dsp:nvSpPr>
      <dsp:spPr>
        <a:xfrm>
          <a:off x="1656698" y="3015360"/>
          <a:ext cx="1524002" cy="142595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b="1" kern="1200" dirty="0" smtClean="0"/>
            <a:t>Quartet “Roadmap” (2004)</a:t>
          </a:r>
          <a:endParaRPr lang="en-US" sz="1400" b="1" kern="1200" dirty="0"/>
        </a:p>
      </dsp:txBody>
      <dsp:txXfrm>
        <a:off x="1656698" y="3015360"/>
        <a:ext cx="1524002" cy="1425955"/>
      </dsp:txXfrm>
    </dsp:sp>
    <dsp:sp modelId="{C43B8F7E-D705-4A61-8C05-702BAB7A3CA8}">
      <dsp:nvSpPr>
        <dsp:cNvPr id="0" name=""/>
        <dsp:cNvSpPr/>
      </dsp:nvSpPr>
      <dsp:spPr>
        <a:xfrm>
          <a:off x="1656698" y="968884"/>
          <a:ext cx="1524002" cy="142595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b="1" kern="1200" dirty="0" smtClean="0"/>
            <a:t>Security fence/ separation barrier</a:t>
          </a:r>
          <a:endParaRPr lang="en-US" sz="1400" b="1" kern="1200" dirty="0"/>
        </a:p>
      </dsp:txBody>
      <dsp:txXfrm>
        <a:off x="1656698" y="968884"/>
        <a:ext cx="1524002" cy="142595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A7057C-28E0-478D-A923-1C23E5F51019}">
      <dsp:nvSpPr>
        <dsp:cNvPr id="0" name=""/>
        <dsp:cNvSpPr/>
      </dsp:nvSpPr>
      <dsp:spPr>
        <a:xfrm>
          <a:off x="1131" y="161300"/>
          <a:ext cx="3371403" cy="134856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2800" b="1" kern="1200" dirty="0" smtClean="0"/>
            <a:t>Range of possible compromise</a:t>
          </a:r>
          <a:endParaRPr lang="en-US" sz="2800" b="1" kern="1200" dirty="0"/>
        </a:p>
      </dsp:txBody>
      <dsp:txXfrm>
        <a:off x="1131" y="161300"/>
        <a:ext cx="3371403" cy="1348561"/>
      </dsp:txXfrm>
    </dsp:sp>
    <dsp:sp modelId="{41EFD961-0BDF-4306-9003-85607FF822F4}">
      <dsp:nvSpPr>
        <dsp:cNvPr id="0" name=""/>
        <dsp:cNvSpPr/>
      </dsp:nvSpPr>
      <dsp:spPr>
        <a:xfrm>
          <a:off x="1131" y="1509862"/>
          <a:ext cx="3371403" cy="285480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rtl="0">
            <a:lnSpc>
              <a:spcPct val="90000"/>
            </a:lnSpc>
            <a:spcBef>
              <a:spcPct val="0"/>
            </a:spcBef>
            <a:spcAft>
              <a:spcPct val="15000"/>
            </a:spcAft>
            <a:buChar char="••"/>
          </a:pPr>
          <a:r>
            <a:rPr lang="en-US" sz="3000" kern="1200" dirty="0" smtClean="0"/>
            <a:t>Borders</a:t>
          </a:r>
          <a:endParaRPr lang="en-US" sz="3000" kern="1200" dirty="0"/>
        </a:p>
        <a:p>
          <a:pPr marL="285750" lvl="1" indent="-285750" algn="l" defTabSz="1333500" rtl="0">
            <a:lnSpc>
              <a:spcPct val="90000"/>
            </a:lnSpc>
            <a:spcBef>
              <a:spcPct val="0"/>
            </a:spcBef>
            <a:spcAft>
              <a:spcPct val="15000"/>
            </a:spcAft>
            <a:buChar char="••"/>
          </a:pPr>
          <a:r>
            <a:rPr lang="en-US" sz="3000" kern="1200" dirty="0" smtClean="0"/>
            <a:t>Settlements</a:t>
          </a:r>
          <a:endParaRPr lang="en-US" sz="3000" kern="1200" dirty="0"/>
        </a:p>
        <a:p>
          <a:pPr marL="285750" lvl="1" indent="-285750" algn="l" defTabSz="1333500" rtl="0">
            <a:lnSpc>
              <a:spcPct val="90000"/>
            </a:lnSpc>
            <a:spcBef>
              <a:spcPct val="0"/>
            </a:spcBef>
            <a:spcAft>
              <a:spcPct val="15000"/>
            </a:spcAft>
            <a:buChar char="••"/>
          </a:pPr>
          <a:r>
            <a:rPr lang="en-US" sz="3000" kern="1200" dirty="0" smtClean="0"/>
            <a:t>Jerusalem</a:t>
          </a:r>
          <a:endParaRPr lang="en-US" sz="3000" kern="1200" dirty="0"/>
        </a:p>
        <a:p>
          <a:pPr marL="285750" lvl="1" indent="-285750" algn="l" defTabSz="1333500" rtl="0">
            <a:lnSpc>
              <a:spcPct val="90000"/>
            </a:lnSpc>
            <a:spcBef>
              <a:spcPct val="0"/>
            </a:spcBef>
            <a:spcAft>
              <a:spcPct val="15000"/>
            </a:spcAft>
            <a:buChar char="••"/>
          </a:pPr>
          <a:r>
            <a:rPr lang="en-US" sz="3000" kern="1200" dirty="0" smtClean="0"/>
            <a:t>Security</a:t>
          </a:r>
          <a:endParaRPr lang="en-US" sz="3000" kern="1200" dirty="0"/>
        </a:p>
      </dsp:txBody>
      <dsp:txXfrm>
        <a:off x="1131" y="1509862"/>
        <a:ext cx="3371403" cy="2854800"/>
      </dsp:txXfrm>
    </dsp:sp>
    <dsp:sp modelId="{865F25D5-03FA-448B-97FC-24A3CCD8DAE3}">
      <dsp:nvSpPr>
        <dsp:cNvPr id="0" name=""/>
        <dsp:cNvSpPr/>
      </dsp:nvSpPr>
      <dsp:spPr>
        <a:xfrm>
          <a:off x="3844531" y="161300"/>
          <a:ext cx="4383937" cy="134856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2800" b="1" kern="1200" dirty="0" smtClean="0"/>
            <a:t>Who speaks for the Palestinians?</a:t>
          </a:r>
          <a:endParaRPr lang="en-US" sz="2800" b="1" kern="1200" dirty="0"/>
        </a:p>
      </dsp:txBody>
      <dsp:txXfrm>
        <a:off x="3844531" y="161300"/>
        <a:ext cx="4383937" cy="1348561"/>
      </dsp:txXfrm>
    </dsp:sp>
    <dsp:sp modelId="{F6009AC4-2DF0-4A30-973F-E22CB25214E0}">
      <dsp:nvSpPr>
        <dsp:cNvPr id="0" name=""/>
        <dsp:cNvSpPr/>
      </dsp:nvSpPr>
      <dsp:spPr>
        <a:xfrm>
          <a:off x="3844531" y="1509862"/>
          <a:ext cx="4383937" cy="285480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rtl="0">
            <a:lnSpc>
              <a:spcPct val="90000"/>
            </a:lnSpc>
            <a:spcBef>
              <a:spcPct val="0"/>
            </a:spcBef>
            <a:spcAft>
              <a:spcPct val="15000"/>
            </a:spcAft>
            <a:buChar char="••"/>
          </a:pPr>
          <a:r>
            <a:rPr lang="en-US" sz="3000" kern="1200" dirty="0" smtClean="0"/>
            <a:t>Fatah legitimacy</a:t>
          </a:r>
          <a:endParaRPr lang="en-US" sz="3000" kern="1200" dirty="0"/>
        </a:p>
        <a:p>
          <a:pPr marL="285750" lvl="1" indent="-285750" algn="l" defTabSz="1333500" rtl="0">
            <a:lnSpc>
              <a:spcPct val="90000"/>
            </a:lnSpc>
            <a:spcBef>
              <a:spcPct val="0"/>
            </a:spcBef>
            <a:spcAft>
              <a:spcPct val="15000"/>
            </a:spcAft>
            <a:buChar char="••"/>
          </a:pPr>
          <a:r>
            <a:rPr lang="en-US" sz="3000" kern="1200" dirty="0" smtClean="0"/>
            <a:t>Hamas in Gaza</a:t>
          </a:r>
          <a:endParaRPr lang="en-US" sz="3000" kern="1200" dirty="0"/>
        </a:p>
        <a:p>
          <a:pPr marL="285750" lvl="1" indent="-285750" algn="l" defTabSz="1333500" rtl="0">
            <a:lnSpc>
              <a:spcPct val="90000"/>
            </a:lnSpc>
            <a:spcBef>
              <a:spcPct val="0"/>
            </a:spcBef>
            <a:spcAft>
              <a:spcPct val="15000"/>
            </a:spcAft>
            <a:buChar char="••"/>
          </a:pPr>
          <a:r>
            <a:rPr lang="en-US" sz="3000" kern="1200" dirty="0" smtClean="0"/>
            <a:t>Turmoil in Arab world</a:t>
          </a:r>
          <a:endParaRPr lang="en-US" sz="3000" kern="1200" dirty="0"/>
        </a:p>
      </dsp:txBody>
      <dsp:txXfrm>
        <a:off x="3844531" y="1509862"/>
        <a:ext cx="4383937" cy="28548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2F747D6-6A10-4E02-AFB8-0274D20D0CFC}">
      <dsp:nvSpPr>
        <dsp:cNvPr id="0" name=""/>
        <dsp:cNvSpPr/>
      </dsp:nvSpPr>
      <dsp:spPr>
        <a:xfrm>
          <a:off x="0" y="0"/>
          <a:ext cx="1607343" cy="452596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b="1" kern="1200" dirty="0" smtClean="0"/>
            <a:t>Conventional military destruction</a:t>
          </a:r>
          <a:endParaRPr lang="en-US" sz="1800" b="1" kern="1200" dirty="0"/>
        </a:p>
      </dsp:txBody>
      <dsp:txXfrm>
        <a:off x="0" y="1810385"/>
        <a:ext cx="1607343" cy="1810385"/>
      </dsp:txXfrm>
    </dsp:sp>
    <dsp:sp modelId="{AAA333E1-42D5-482B-AE9E-D5E8C87A3B5B}">
      <dsp:nvSpPr>
        <dsp:cNvPr id="0" name=""/>
        <dsp:cNvSpPr/>
      </dsp:nvSpPr>
      <dsp:spPr>
        <a:xfrm>
          <a:off x="1" y="533401"/>
          <a:ext cx="1607340" cy="983457"/>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F77E1202-73F4-432B-9ABB-9CEB8AEBD73D}">
      <dsp:nvSpPr>
        <dsp:cNvPr id="0" name=""/>
        <dsp:cNvSpPr/>
      </dsp:nvSpPr>
      <dsp:spPr>
        <a:xfrm>
          <a:off x="1655564" y="0"/>
          <a:ext cx="1607343" cy="452596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b="1" kern="1200" dirty="0" smtClean="0"/>
            <a:t>Nuclear weapons</a:t>
          </a:r>
          <a:endParaRPr lang="en-US" sz="1800" b="1" kern="1200" dirty="0"/>
        </a:p>
      </dsp:txBody>
      <dsp:txXfrm>
        <a:off x="1655564" y="1810385"/>
        <a:ext cx="1607343" cy="1810385"/>
      </dsp:txXfrm>
    </dsp:sp>
    <dsp:sp modelId="{5F3B0189-2C6C-435E-8010-DD49F163496D}">
      <dsp:nvSpPr>
        <dsp:cNvPr id="0" name=""/>
        <dsp:cNvSpPr/>
      </dsp:nvSpPr>
      <dsp:spPr>
        <a:xfrm>
          <a:off x="1705663" y="271557"/>
          <a:ext cx="1507145" cy="1507145"/>
        </a:xfrm>
        <a:prstGeom prst="ellipse">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0505BF1A-F2BF-45F1-A7C5-FEA34FCCD051}">
      <dsp:nvSpPr>
        <dsp:cNvPr id="0" name=""/>
        <dsp:cNvSpPr/>
      </dsp:nvSpPr>
      <dsp:spPr>
        <a:xfrm>
          <a:off x="3311128" y="0"/>
          <a:ext cx="1607343" cy="452596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b="1" kern="1200" dirty="0" smtClean="0"/>
            <a:t>Terrorism [?]</a:t>
          </a:r>
          <a:endParaRPr lang="en-US" sz="1800" b="1" kern="1200" dirty="0"/>
        </a:p>
      </dsp:txBody>
      <dsp:txXfrm>
        <a:off x="3311128" y="1810385"/>
        <a:ext cx="1607343" cy="1810385"/>
      </dsp:txXfrm>
    </dsp:sp>
    <dsp:sp modelId="{C3749C25-914E-4FC9-BB8F-082C5535FA18}">
      <dsp:nvSpPr>
        <dsp:cNvPr id="0" name=""/>
        <dsp:cNvSpPr/>
      </dsp:nvSpPr>
      <dsp:spPr>
        <a:xfrm>
          <a:off x="3361227" y="271557"/>
          <a:ext cx="1507145" cy="1507145"/>
        </a:xfrm>
        <a:prstGeom prst="ellipse">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5A16D81A-05E7-469D-8608-23B58EB1A256}">
      <dsp:nvSpPr>
        <dsp:cNvPr id="0" name=""/>
        <dsp:cNvSpPr/>
      </dsp:nvSpPr>
      <dsp:spPr>
        <a:xfrm>
          <a:off x="4966692" y="0"/>
          <a:ext cx="1607343" cy="452596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b="1" kern="1200" dirty="0" smtClean="0"/>
            <a:t>Demographic changes</a:t>
          </a:r>
          <a:endParaRPr lang="en-US" sz="1800" b="1" kern="1200" dirty="0"/>
        </a:p>
      </dsp:txBody>
      <dsp:txXfrm>
        <a:off x="4966692" y="1810385"/>
        <a:ext cx="1607343" cy="1810385"/>
      </dsp:txXfrm>
    </dsp:sp>
    <dsp:sp modelId="{9B5D9AED-A137-43FD-9819-995540288C03}">
      <dsp:nvSpPr>
        <dsp:cNvPr id="0" name=""/>
        <dsp:cNvSpPr/>
      </dsp:nvSpPr>
      <dsp:spPr>
        <a:xfrm>
          <a:off x="5292327" y="271557"/>
          <a:ext cx="956072" cy="1507145"/>
        </a:xfrm>
        <a:prstGeom prst="ellipse">
          <a:avLst/>
        </a:prstGeom>
        <a:blipFill rotWithShape="0">
          <a:blip xmlns:r="http://schemas.openxmlformats.org/officeDocument/2006/relationships" r:embed="rId4"/>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94FBAF3B-28F4-4526-A700-46983E2B45E5}">
      <dsp:nvSpPr>
        <dsp:cNvPr id="0" name=""/>
        <dsp:cNvSpPr/>
      </dsp:nvSpPr>
      <dsp:spPr>
        <a:xfrm>
          <a:off x="6622256" y="0"/>
          <a:ext cx="1607343" cy="452596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b="1" kern="1200" dirty="0" err="1" smtClean="0"/>
            <a:t>Delegitimiza-tion</a:t>
          </a:r>
          <a:endParaRPr lang="en-US" sz="1800" b="1" kern="1200" dirty="0"/>
        </a:p>
      </dsp:txBody>
      <dsp:txXfrm>
        <a:off x="6622256" y="1810385"/>
        <a:ext cx="1607343" cy="1810385"/>
      </dsp:txXfrm>
    </dsp:sp>
    <dsp:sp modelId="{2363EA10-4A15-4151-9948-0FEE21281A34}">
      <dsp:nvSpPr>
        <dsp:cNvPr id="0" name=""/>
        <dsp:cNvSpPr/>
      </dsp:nvSpPr>
      <dsp:spPr>
        <a:xfrm>
          <a:off x="6672355" y="271557"/>
          <a:ext cx="1507145" cy="1507145"/>
        </a:xfrm>
        <a:prstGeom prst="ellipse">
          <a:avLst/>
        </a:prstGeom>
        <a:blipFill rotWithShape="0">
          <a:blip xmlns:r="http://schemas.openxmlformats.org/officeDocument/2006/relationships" r:embed="rId5"/>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FE8CA982-B573-47B5-8709-3F072B9B9D83}">
      <dsp:nvSpPr>
        <dsp:cNvPr id="0" name=""/>
        <dsp:cNvSpPr/>
      </dsp:nvSpPr>
      <dsp:spPr>
        <a:xfrm>
          <a:off x="329183" y="3620770"/>
          <a:ext cx="7571232" cy="678894"/>
        </a:xfrm>
        <a:prstGeom prst="leftRightArrow">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11F4CC-56A1-48C8-BF2E-CE2F253FA628}">
      <dsp:nvSpPr>
        <dsp:cNvPr id="0" name=""/>
        <dsp:cNvSpPr/>
      </dsp:nvSpPr>
      <dsp:spPr>
        <a:xfrm>
          <a:off x="0" y="0"/>
          <a:ext cx="8229600" cy="154781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200150" rtl="0">
            <a:lnSpc>
              <a:spcPct val="90000"/>
            </a:lnSpc>
            <a:spcBef>
              <a:spcPct val="0"/>
            </a:spcBef>
            <a:spcAft>
              <a:spcPct val="35000"/>
            </a:spcAft>
          </a:pPr>
          <a:r>
            <a:rPr lang="en-US" sz="2700" b="1" kern="1200" dirty="0" smtClean="0"/>
            <a:t>All of Israel is Palestine</a:t>
          </a:r>
          <a:endParaRPr lang="en-US" sz="2700" b="1" kern="1200" dirty="0"/>
        </a:p>
        <a:p>
          <a:pPr marL="352425" lvl="1" indent="-352425" algn="l" defTabSz="1066800" rtl="0">
            <a:lnSpc>
              <a:spcPct val="90000"/>
            </a:lnSpc>
            <a:spcBef>
              <a:spcPct val="0"/>
            </a:spcBef>
            <a:spcAft>
              <a:spcPct val="15000"/>
            </a:spcAft>
            <a:buChar char="••"/>
          </a:pPr>
          <a:r>
            <a:rPr lang="en-US" sz="2400" kern="1200" dirty="0" smtClean="0"/>
            <a:t>“From the River to the Sea”</a:t>
          </a:r>
          <a:endParaRPr lang="en-US" sz="2400" kern="1200" dirty="0"/>
        </a:p>
        <a:p>
          <a:pPr marL="352425" lvl="1" indent="-352425" algn="l" defTabSz="1066800" rtl="0">
            <a:lnSpc>
              <a:spcPct val="90000"/>
            </a:lnSpc>
            <a:spcBef>
              <a:spcPct val="0"/>
            </a:spcBef>
            <a:spcAft>
              <a:spcPct val="15000"/>
            </a:spcAft>
            <a:buChar char="••"/>
          </a:pPr>
          <a:r>
            <a:rPr lang="en-US" sz="2400" kern="1200" dirty="0" smtClean="0"/>
            <a:t>“1948 occupation”</a:t>
          </a:r>
          <a:endParaRPr lang="en-US" sz="2400" kern="1200" dirty="0"/>
        </a:p>
      </dsp:txBody>
      <dsp:txXfrm>
        <a:off x="1800701" y="0"/>
        <a:ext cx="6428898" cy="1547812"/>
      </dsp:txXfrm>
    </dsp:sp>
    <dsp:sp modelId="{703F244E-7D8C-47FF-8EC9-D4E120C85853}">
      <dsp:nvSpPr>
        <dsp:cNvPr id="0" name=""/>
        <dsp:cNvSpPr/>
      </dsp:nvSpPr>
      <dsp:spPr>
        <a:xfrm>
          <a:off x="165751" y="166779"/>
          <a:ext cx="1119209" cy="1238250"/>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40CC194-207B-415C-9E7B-8FDB27304C6E}">
      <dsp:nvSpPr>
        <dsp:cNvPr id="0" name=""/>
        <dsp:cNvSpPr/>
      </dsp:nvSpPr>
      <dsp:spPr>
        <a:xfrm>
          <a:off x="0" y="1702593"/>
          <a:ext cx="8229600" cy="154781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l" defTabSz="1200150" rtl="0">
            <a:lnSpc>
              <a:spcPct val="90000"/>
            </a:lnSpc>
            <a:spcBef>
              <a:spcPct val="0"/>
            </a:spcBef>
            <a:spcAft>
              <a:spcPct val="35000"/>
            </a:spcAft>
          </a:pPr>
          <a:r>
            <a:rPr lang="en-US" sz="2700" b="1" kern="1200" dirty="0" smtClean="0"/>
            <a:t>Palestinian “right of return”</a:t>
          </a:r>
          <a:endParaRPr lang="en-US" sz="2700" b="1" kern="1200" dirty="0"/>
        </a:p>
        <a:p>
          <a:pPr marL="352425" lvl="1" indent="-352425" algn="l" defTabSz="1066800" rtl="0">
            <a:lnSpc>
              <a:spcPct val="90000"/>
            </a:lnSpc>
            <a:spcBef>
              <a:spcPct val="0"/>
            </a:spcBef>
            <a:spcAft>
              <a:spcPct val="15000"/>
            </a:spcAft>
            <a:buChar char="••"/>
          </a:pPr>
          <a:r>
            <a:rPr lang="en-US" sz="2400" kern="1200" dirty="0" smtClean="0"/>
            <a:t>U.N. Resolution 194</a:t>
          </a:r>
          <a:endParaRPr lang="en-US" sz="2400" kern="1200" dirty="0"/>
        </a:p>
        <a:p>
          <a:pPr marL="352425" lvl="1" indent="-352425" algn="l" defTabSz="1066800" rtl="0">
            <a:lnSpc>
              <a:spcPct val="90000"/>
            </a:lnSpc>
            <a:spcBef>
              <a:spcPct val="0"/>
            </a:spcBef>
            <a:spcAft>
              <a:spcPct val="15000"/>
            </a:spcAft>
            <a:buChar char="••"/>
          </a:pPr>
          <a:r>
            <a:rPr lang="en-US" sz="2400" kern="1200" dirty="0" smtClean="0"/>
            <a:t>No Jewish rights at all!</a:t>
          </a:r>
          <a:endParaRPr lang="en-US" sz="2400" kern="1200" dirty="0"/>
        </a:p>
      </dsp:txBody>
      <dsp:txXfrm>
        <a:off x="1800701" y="1702593"/>
        <a:ext cx="6428898" cy="1547812"/>
      </dsp:txXfrm>
    </dsp:sp>
    <dsp:sp modelId="{AE7BBC40-4A95-4C7A-9F47-73A923C7C1B1}">
      <dsp:nvSpPr>
        <dsp:cNvPr id="0" name=""/>
        <dsp:cNvSpPr/>
      </dsp:nvSpPr>
      <dsp:spPr>
        <a:xfrm>
          <a:off x="165751" y="1869373"/>
          <a:ext cx="1119209" cy="1238250"/>
        </a:xfrm>
        <a:prstGeom prst="roundRect">
          <a:avLst>
            <a:gd name="adj" fmla="val 10000"/>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4657248-7F66-439A-9BB8-30EB71FB59D5}">
      <dsp:nvSpPr>
        <dsp:cNvPr id="0" name=""/>
        <dsp:cNvSpPr/>
      </dsp:nvSpPr>
      <dsp:spPr>
        <a:xfrm>
          <a:off x="0" y="3405187"/>
          <a:ext cx="8229600" cy="154781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352425" lvl="0" indent="-352425" algn="l" defTabSz="1066800" rtl="0">
            <a:lnSpc>
              <a:spcPct val="90000"/>
            </a:lnSpc>
            <a:spcBef>
              <a:spcPct val="0"/>
            </a:spcBef>
            <a:spcAft>
              <a:spcPct val="35000"/>
            </a:spcAft>
          </a:pPr>
          <a:r>
            <a:rPr lang="en-US" sz="2400" b="1" kern="1200" dirty="0" smtClean="0"/>
            <a:t>Denying Jewish ties to the land</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Jewish “colonialism”</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Demonization of all Jews</a:t>
          </a:r>
          <a:endParaRPr lang="en-US" sz="2400" kern="1200" dirty="0"/>
        </a:p>
      </dsp:txBody>
      <dsp:txXfrm>
        <a:off x="1800701" y="3405187"/>
        <a:ext cx="6428898" cy="1547812"/>
      </dsp:txXfrm>
    </dsp:sp>
    <dsp:sp modelId="{13024B12-41C6-422D-A8B7-2AD6A724D973}">
      <dsp:nvSpPr>
        <dsp:cNvPr id="0" name=""/>
        <dsp:cNvSpPr/>
      </dsp:nvSpPr>
      <dsp:spPr>
        <a:xfrm>
          <a:off x="106029" y="3581402"/>
          <a:ext cx="1244940" cy="1238250"/>
        </a:xfrm>
        <a:prstGeom prst="roundRect">
          <a:avLst>
            <a:gd name="adj" fmla="val 10000"/>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009B7A-70EE-4A2C-A2F4-65089E7D6B2A}" type="datetimeFigureOut">
              <a:rPr lang="en-US" smtClean="0"/>
              <a:pPr/>
              <a:t>3/23/2011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49D1065-46D2-4631-ADD9-A30D18FCFB0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40548B3-B55B-41D0-B206-BEB9A6E0EF24}" type="datetimeFigureOut">
              <a:rPr lang="en-US"/>
              <a:pPr>
                <a:defRPr/>
              </a:pPr>
              <a:t>3/23/2011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9539F0A-B3ED-4412-A036-17511A22180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iranfocus.com/modules/news/article.php?storyid=4164"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theisraelproject.org/site/apps/nl/content2.asp?c=hsJPK0PIJpH&amp;b=689705&amp;ct=2900361"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domino.un.org/ngoweb.nsf/2bc97ec61d63cc29852560e1004d9155!OpenView"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Created by Nevet Basker, www.BroaderView.org.  © All rights reserved.</a:t>
            </a:r>
          </a:p>
          <a:p>
            <a:pPr eaLnBrk="1" hangingPunct="1">
              <a:spcBef>
                <a:spcPct val="0"/>
              </a:spcBef>
            </a:pPr>
            <a:endParaRPr lang="en-US" dirty="0" smtClean="0"/>
          </a:p>
          <a:p>
            <a:pPr eaLnBrk="1" hangingPunct="1">
              <a:spcBef>
                <a:spcPct val="0"/>
              </a:spcBef>
            </a:pPr>
            <a:r>
              <a:rPr lang="en-US" dirty="0" smtClean="0"/>
              <a:t>Introduce myself &amp; my background</a:t>
            </a:r>
          </a:p>
          <a:p>
            <a:pPr eaLnBrk="1" hangingPunct="1">
              <a:spcBef>
                <a:spcPct val="0"/>
              </a:spcBef>
            </a:pPr>
            <a:endParaRPr lang="en-US" dirty="0" smtClean="0"/>
          </a:p>
          <a:p>
            <a:pPr eaLnBrk="1" hangingPunct="1">
              <a:spcBef>
                <a:spcPct val="0"/>
              </a:spcBef>
            </a:pPr>
            <a:r>
              <a:rPr lang="en-US" dirty="0" smtClean="0"/>
              <a:t>Why</a:t>
            </a:r>
            <a:r>
              <a:rPr lang="en-US" baseline="0" dirty="0" smtClean="0"/>
              <a:t> do we care?  We need to know in what debate we are engaging, and what the agenda is, to be effective in the discussion.</a:t>
            </a:r>
            <a:endParaRPr lang="en-US" dirty="0"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04ACC1-17D6-47CC-AC1D-6D43F4E89173}" type="slidenum">
              <a:rPr lang="en-US"/>
              <a:pPr fontAlgn="base">
                <a:spcBef>
                  <a:spcPct val="0"/>
                </a:spcBef>
                <a:spcAft>
                  <a:spcPct val="0"/>
                </a:spcAft>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539F0A-B3ED-4412-A036-17511A221807}"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539F0A-B3ED-4412-A036-17511A221807}"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182880">
              <a:spcBef>
                <a:spcPts val="0"/>
              </a:spcBef>
              <a:buFont typeface="Arial" pitchFamily="34" charset="0"/>
              <a:buChar char="•"/>
            </a:pPr>
            <a:r>
              <a:rPr lang="en-US" dirty="0" smtClean="0"/>
              <a:t>Iran</a:t>
            </a:r>
          </a:p>
          <a:p>
            <a:pPr marL="0" marR="0" indent="-182880" algn="l" defTabSz="914400" rtl="0" eaLnBrk="0" fontAlgn="base" latinLnBrk="0" hangingPunct="0">
              <a:lnSpc>
                <a:spcPct val="100000"/>
              </a:lnSpc>
              <a:spcBef>
                <a:spcPts val="0"/>
              </a:spcBef>
              <a:spcAft>
                <a:spcPct val="0"/>
              </a:spcAft>
              <a:buClrTx/>
              <a:buSzTx/>
              <a:buFont typeface="Arial" pitchFamily="34" charset="0"/>
              <a:buChar char="•"/>
              <a:tabLst/>
              <a:defRPr/>
            </a:pPr>
            <a:r>
              <a:rPr lang="en-US" dirty="0" smtClean="0"/>
              <a:t>Hamas</a:t>
            </a:r>
          </a:p>
          <a:p>
            <a:pPr indent="-182880">
              <a:spcBef>
                <a:spcPts val="0"/>
              </a:spcBef>
              <a:buFont typeface="Arial" pitchFamily="34" charset="0"/>
              <a:buChar char="•"/>
            </a:pPr>
            <a:r>
              <a:rPr lang="en-US" dirty="0" smtClean="0"/>
              <a:t>Hezbollah</a:t>
            </a:r>
          </a:p>
          <a:p>
            <a:pPr indent="-182880">
              <a:spcBef>
                <a:spcPts val="0"/>
              </a:spcBef>
              <a:buFont typeface="Arial" pitchFamily="34" charset="0"/>
              <a:buChar char="•"/>
            </a:pPr>
            <a:r>
              <a:rPr lang="en-US" dirty="0" smtClean="0"/>
              <a:t>Muslim Brotherhood</a:t>
            </a:r>
          </a:p>
          <a:p>
            <a:pPr marL="0" marR="0" indent="-182880" algn="l" defTabSz="914400" rtl="0" eaLnBrk="0" fontAlgn="base" latinLnBrk="0" hangingPunct="0">
              <a:lnSpc>
                <a:spcPct val="100000"/>
              </a:lnSpc>
              <a:spcBef>
                <a:spcPts val="0"/>
              </a:spcBef>
              <a:spcAft>
                <a:spcPct val="0"/>
              </a:spcAft>
              <a:buClrTx/>
              <a:buSzTx/>
              <a:buFont typeface="Arial" pitchFamily="34" charset="0"/>
              <a:buChar char="•"/>
              <a:tabLst/>
              <a:defRPr/>
            </a:pPr>
            <a:r>
              <a:rPr lang="en-US" dirty="0" smtClean="0"/>
              <a:t>Palestinian Authority (often)</a:t>
            </a:r>
          </a:p>
          <a:p>
            <a:pPr marL="0" marR="0" indent="-182880" algn="l" defTabSz="914400" rtl="0" eaLnBrk="0" fontAlgn="base" latinLnBrk="0" hangingPunct="0">
              <a:lnSpc>
                <a:spcPct val="100000"/>
              </a:lnSpc>
              <a:spcBef>
                <a:spcPts val="0"/>
              </a:spcBef>
              <a:spcAft>
                <a:spcPct val="0"/>
              </a:spcAft>
              <a:buClrTx/>
              <a:buSzTx/>
              <a:buFont typeface="Arial" pitchFamily="34" charset="0"/>
              <a:buChar char="•"/>
              <a:tabLst/>
              <a:defRPr/>
            </a:pPr>
            <a:r>
              <a:rPr lang="en-US" dirty="0" smtClean="0"/>
              <a:t>Global BDS movement (essentially)</a:t>
            </a:r>
            <a:endParaRPr lang="en-US" dirty="0"/>
          </a:p>
        </p:txBody>
      </p:sp>
      <p:sp>
        <p:nvSpPr>
          <p:cNvPr id="4" name="Slide Number Placeholder 3"/>
          <p:cNvSpPr>
            <a:spLocks noGrp="1"/>
          </p:cNvSpPr>
          <p:nvPr>
            <p:ph type="sldNum" sz="quarter" idx="10"/>
          </p:nvPr>
        </p:nvSpPr>
        <p:spPr/>
        <p:txBody>
          <a:bodyPr/>
          <a:lstStyle/>
          <a:p>
            <a:pPr>
              <a:defRPr/>
            </a:pPr>
            <a:fld id="{59539F0A-B3ED-4412-A036-17511A221807}"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539F0A-B3ED-4412-A036-17511A221807}"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32787E-3F4E-4797-BD7C-B734B92C9816}" type="slidenum">
              <a:rPr lang="en-US"/>
              <a:pPr/>
              <a:t>14</a:t>
            </a:fld>
            <a:endParaRPr lang="en-US" dirty="0"/>
          </a:p>
        </p:txBody>
      </p:sp>
      <p:sp>
        <p:nvSpPr>
          <p:cNvPr id="417794" name="Rectangle 2"/>
          <p:cNvSpPr>
            <a:spLocks noGrp="1" noRot="1" noChangeAspect="1" noChangeArrowheads="1" noTextEdit="1"/>
          </p:cNvSpPr>
          <p:nvPr>
            <p:ph type="sldImg"/>
          </p:nvPr>
        </p:nvSpPr>
        <p:spPr>
          <a:ln/>
        </p:spPr>
      </p:sp>
      <p:sp>
        <p:nvSpPr>
          <p:cNvPr id="417795" name="Rectangle 3"/>
          <p:cNvSpPr>
            <a:spLocks noGrp="1" noChangeArrowheads="1"/>
          </p:cNvSpPr>
          <p:nvPr>
            <p:ph type="body" idx="1"/>
          </p:nvPr>
        </p:nvSpPr>
        <p:spPr/>
        <p:txBody>
          <a:bodyPr/>
          <a:lstStyle/>
          <a:p>
            <a:pPr>
              <a:lnSpc>
                <a:spcPct val="80000"/>
              </a:lnSpc>
            </a:pPr>
            <a:r>
              <a:rPr lang="en-US" sz="1000" dirty="0"/>
              <a:t>http://www.honestreporting.com/articles/45884734/critiques/Iran_A_Threat_to_Israel_and_the_World.asp</a:t>
            </a:r>
          </a:p>
          <a:p>
            <a:pPr>
              <a:lnSpc>
                <a:spcPct val="80000"/>
              </a:lnSpc>
            </a:pPr>
            <a:endParaRPr lang="en-US" sz="1000" dirty="0"/>
          </a:p>
          <a:p>
            <a:pPr>
              <a:lnSpc>
                <a:spcPct val="80000"/>
              </a:lnSpc>
            </a:pPr>
            <a:r>
              <a:rPr lang="en-US" sz="1000" dirty="0"/>
              <a:t>Time and time again, </a:t>
            </a:r>
            <a:r>
              <a:rPr lang="en-US" sz="1000" b="1" dirty="0"/>
              <a:t>Iranian President </a:t>
            </a:r>
            <a:r>
              <a:rPr lang="en-US" sz="1000" b="1" dirty="0" err="1"/>
              <a:t>Mahmoud</a:t>
            </a:r>
            <a:r>
              <a:rPr lang="en-US" sz="1000" b="1" dirty="0"/>
              <a:t> Ahmadinejad has stated that Israel should not exist. Moreover, he has done so with no significant domestic dissent.</a:t>
            </a:r>
            <a:r>
              <a:rPr lang="en-US" sz="1000" dirty="0"/>
              <a:t> When the leader of a sovereign nation makes unequivocal statements without domestic opposition, those statements serve as the basis of national policy. It is critical to note that </a:t>
            </a:r>
            <a:r>
              <a:rPr lang="en-US" sz="1000" dirty="0" err="1"/>
              <a:t>Ahmadinejad's</a:t>
            </a:r>
            <a:r>
              <a:rPr lang="en-US" sz="1000" dirty="0"/>
              <a:t> statements go beyond opposition to Israeli policies, he is speaking of Israel's very existence.</a:t>
            </a:r>
          </a:p>
          <a:p>
            <a:pPr>
              <a:lnSpc>
                <a:spcPct val="80000"/>
              </a:lnSpc>
            </a:pPr>
            <a:endParaRPr lang="en-US" sz="1000" dirty="0"/>
          </a:p>
          <a:p>
            <a:pPr>
              <a:lnSpc>
                <a:spcPct val="80000"/>
              </a:lnSpc>
            </a:pPr>
            <a:r>
              <a:rPr lang="en-US" sz="1000" dirty="0"/>
              <a:t>In October 2005, Ahmadinejad called for Israel (actually the "Zionist regime" since Iran refuses to use the word "Israel") to be </a:t>
            </a:r>
            <a:r>
              <a:rPr lang="en-US" sz="1000" b="1" dirty="0"/>
              <a:t>"wiped off the face of the map"</a:t>
            </a:r>
            <a:r>
              <a:rPr lang="en-US" sz="1000" dirty="0"/>
              <a:t> in a </a:t>
            </a:r>
            <a:r>
              <a:rPr lang="en-US" sz="1000" dirty="0">
                <a:hlinkClick r:id="rId3"/>
              </a:rPr>
              <a:t>keynote address</a:t>
            </a:r>
            <a:r>
              <a:rPr lang="en-US" sz="1000" dirty="0"/>
              <a:t> to the Iranian-government sponsored </a:t>
            </a:r>
            <a:r>
              <a:rPr lang="en-US" sz="1000" b="1" dirty="0"/>
              <a:t>"World without Zionism"</a:t>
            </a:r>
            <a:r>
              <a:rPr lang="en-US" sz="1000" dirty="0"/>
              <a:t> conference. Such sponsorship is, in itself, incitement to genocide. </a:t>
            </a:r>
          </a:p>
          <a:p>
            <a:pPr>
              <a:lnSpc>
                <a:spcPct val="80000"/>
              </a:lnSpc>
            </a:pPr>
            <a:endParaRPr lang="en-US" sz="1000" dirty="0"/>
          </a:p>
          <a:p>
            <a:pPr>
              <a:lnSpc>
                <a:spcPct val="80000"/>
              </a:lnSpc>
            </a:pPr>
            <a:r>
              <a:rPr lang="en-US" sz="1000" dirty="0"/>
              <a:t>Ahmadinejad has also said:</a:t>
            </a:r>
          </a:p>
          <a:p>
            <a:pPr>
              <a:lnSpc>
                <a:spcPct val="80000"/>
              </a:lnSpc>
              <a:buFontTx/>
              <a:buChar char="•"/>
            </a:pPr>
            <a:r>
              <a:rPr lang="en-US" sz="1000" dirty="0"/>
              <a:t>"The real cure for the conflict is elimination of the Zionist regime." </a:t>
            </a:r>
          </a:p>
          <a:p>
            <a:pPr>
              <a:lnSpc>
                <a:spcPct val="80000"/>
              </a:lnSpc>
              <a:buFontTx/>
              <a:buChar char="•"/>
            </a:pPr>
            <a:r>
              <a:rPr lang="en-US" sz="1000" dirty="0"/>
              <a:t>"The way to peace in the Middle East is the destruction of Israel." </a:t>
            </a:r>
          </a:p>
          <a:p>
            <a:pPr>
              <a:lnSpc>
                <a:spcPct val="80000"/>
              </a:lnSpc>
              <a:buFontTx/>
              <a:buChar char="•"/>
            </a:pPr>
            <a:r>
              <a:rPr lang="en-US" sz="1000" dirty="0"/>
              <a:t>"Like it or not, the Zionist regime is heading toward annihilation." </a:t>
            </a:r>
          </a:p>
          <a:p>
            <a:pPr>
              <a:lnSpc>
                <a:spcPct val="80000"/>
              </a:lnSpc>
              <a:buFontTx/>
              <a:buChar char="•"/>
            </a:pPr>
            <a:r>
              <a:rPr lang="en-US" sz="1000" dirty="0"/>
              <a:t>"The Zionist regime is a rotten, dried tree that will be eliminated by one storm." </a:t>
            </a:r>
          </a:p>
          <a:p>
            <a:pPr>
              <a:lnSpc>
                <a:spcPct val="80000"/>
              </a:lnSpc>
            </a:pPr>
            <a:r>
              <a:rPr lang="en-US" sz="1000" i="1" dirty="0"/>
              <a:t>(For sources of these quotes and more, see The Israel Project, </a:t>
            </a:r>
            <a:r>
              <a:rPr lang="en-US" sz="1000" i="1" dirty="0">
                <a:hlinkClick r:id="rId4"/>
              </a:rPr>
              <a:t>Iran's Leaders: In their own words</a:t>
            </a:r>
            <a:r>
              <a:rPr lang="en-US" sz="1000" i="1" dirty="0"/>
              <a:t>, “http://www.theisraelproject.org/site/apps/nl/content2.asp?c=hsJPK0PIJpH&amp;b=689705&amp;ct=2900361) </a:t>
            </a:r>
          </a:p>
          <a:p>
            <a:pPr>
              <a:lnSpc>
                <a:spcPct val="80000"/>
              </a:lnSpc>
            </a:pPr>
            <a:endParaRPr lang="en-US" sz="1000" i="1" dirty="0"/>
          </a:p>
          <a:p>
            <a:pPr>
              <a:lnSpc>
                <a:spcPct val="80000"/>
              </a:lnSpc>
            </a:pPr>
            <a:r>
              <a:rPr lang="en-US" sz="1000" dirty="0"/>
              <a:t>For full text of </a:t>
            </a:r>
            <a:r>
              <a:rPr lang="en-US" sz="1000" dirty="0" err="1"/>
              <a:t>Ahmedinajad’s</a:t>
            </a:r>
            <a:r>
              <a:rPr lang="en-US" sz="1000" dirty="0"/>
              <a:t> “World Without Zionism” keynote address, see http://www.iranfocus.com/modules/news/article.php?storyid=4164</a:t>
            </a:r>
          </a:p>
          <a:p>
            <a:pPr>
              <a:lnSpc>
                <a:spcPct val="80000"/>
              </a:lnSpc>
            </a:pPr>
            <a:endParaRPr lang="en-US" sz="10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http://palwatch.org/pages/allmaps.aspx?fld_id=731&amp;doc_id=1726</a:t>
            </a:r>
            <a:endParaRPr lang="en-US" dirty="0"/>
          </a:p>
        </p:txBody>
      </p:sp>
      <p:sp>
        <p:nvSpPr>
          <p:cNvPr id="4" name="Slide Number Placeholder 3"/>
          <p:cNvSpPr>
            <a:spLocks noGrp="1"/>
          </p:cNvSpPr>
          <p:nvPr>
            <p:ph type="sldNum" sz="quarter" idx="10"/>
          </p:nvPr>
        </p:nvSpPr>
        <p:spPr/>
        <p:txBody>
          <a:bodyPr/>
          <a:lstStyle/>
          <a:p>
            <a:pPr>
              <a:defRPr/>
            </a:pPr>
            <a:fld id="{59539F0A-B3ED-4412-A036-17511A221807}"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i="0" dirty="0" smtClean="0"/>
              <a:t>It’s not just the symbol….  The official Hamas charter says that “Israel will exist until Islam obliterates it” and that “There is no solution except through holy war,” and that all endeavors at peace are a waste of time. This is because Hamas believes that it can not exist in the ways of God (Allah) as long as Israel Exists.</a:t>
            </a:r>
          </a:p>
          <a:p>
            <a:endParaRPr lang="en-US" dirty="0"/>
          </a:p>
        </p:txBody>
      </p:sp>
      <p:sp>
        <p:nvSpPr>
          <p:cNvPr id="4" name="Slide Number Placeholder 3"/>
          <p:cNvSpPr>
            <a:spLocks noGrp="1"/>
          </p:cNvSpPr>
          <p:nvPr>
            <p:ph type="sldNum" sz="quarter" idx="10"/>
          </p:nvPr>
        </p:nvSpPr>
        <p:spPr/>
        <p:txBody>
          <a:bodyPr/>
          <a:lstStyle/>
          <a:p>
            <a:pPr>
              <a:defRPr/>
            </a:pPr>
            <a:fld id="{59539F0A-B3ED-4412-A036-17511A221807}"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http://palwatch.org/pages/allmaps.aspx?fld_id=731&amp;doc_id=1727</a:t>
            </a:r>
            <a:endParaRPr lang="en-US" dirty="0"/>
          </a:p>
        </p:txBody>
      </p:sp>
      <p:sp>
        <p:nvSpPr>
          <p:cNvPr id="4" name="Slide Number Placeholder 3"/>
          <p:cNvSpPr>
            <a:spLocks noGrp="1"/>
          </p:cNvSpPr>
          <p:nvPr>
            <p:ph type="sldNum" sz="quarter" idx="10"/>
          </p:nvPr>
        </p:nvSpPr>
        <p:spPr/>
        <p:txBody>
          <a:bodyPr/>
          <a:lstStyle/>
          <a:p>
            <a:pPr>
              <a:defRPr/>
            </a:pPr>
            <a:fld id="{59539F0A-B3ED-4412-A036-17511A221807}"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http://palwatch.org/pages/allmaps.aspx?fld_id=731&amp;doc_id=1725</a:t>
            </a:r>
            <a:endParaRPr lang="en-US" dirty="0"/>
          </a:p>
        </p:txBody>
      </p:sp>
      <p:sp>
        <p:nvSpPr>
          <p:cNvPr id="4" name="Slide Number Placeholder 3"/>
          <p:cNvSpPr>
            <a:spLocks noGrp="1"/>
          </p:cNvSpPr>
          <p:nvPr>
            <p:ph type="sldNum" sz="quarter" idx="10"/>
          </p:nvPr>
        </p:nvSpPr>
        <p:spPr/>
        <p:txBody>
          <a:bodyPr/>
          <a:lstStyle/>
          <a:p>
            <a:pPr>
              <a:defRPr/>
            </a:pPr>
            <a:fld id="{59539F0A-B3ED-4412-A036-17511A221807}"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http://avalon.law.yale.edu/20th_century/plocov.asp</a:t>
            </a:r>
            <a:endParaRPr lang="en-US" dirty="0"/>
          </a:p>
        </p:txBody>
      </p:sp>
      <p:sp>
        <p:nvSpPr>
          <p:cNvPr id="4" name="Slide Number Placeholder 3"/>
          <p:cNvSpPr>
            <a:spLocks noGrp="1"/>
          </p:cNvSpPr>
          <p:nvPr>
            <p:ph type="sldNum" sz="quarter" idx="10"/>
          </p:nvPr>
        </p:nvSpPr>
        <p:spPr/>
        <p:txBody>
          <a:bodyPr/>
          <a:lstStyle/>
          <a:p>
            <a:pPr>
              <a:defRPr/>
            </a:pPr>
            <a:fld id="{59539F0A-B3ED-4412-A036-17511A221807}"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53275174-CADD-4DFD-A420-235296E47551}" type="slidenum">
              <a:rPr lang="en-US"/>
              <a:pPr/>
              <a:t>2</a:t>
            </a:fld>
            <a:endParaRPr 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xfrm>
            <a:off x="241300" y="4113202"/>
            <a:ext cx="6464300" cy="5030798"/>
          </a:xfrm>
          <a:noFill/>
          <a:ln/>
        </p:spPr>
        <p:txBody>
          <a:bodyPr>
            <a:normAutofit lnSpcReduction="10000"/>
          </a:bodyPr>
          <a:lstStyle/>
          <a:p>
            <a:pPr eaLnBrk="1" hangingPunct="1"/>
            <a:r>
              <a:rPr lang="en-US" sz="1000" i="0" dirty="0" smtClean="0"/>
              <a:t>Source: Maps of War, used with permission (http://www.mapsofwar.com/sharing.html)</a:t>
            </a:r>
          </a:p>
          <a:p>
            <a:pPr eaLnBrk="1" hangingPunct="1"/>
            <a:endParaRPr lang="en-US" sz="1000" i="0" dirty="0" smtClean="0"/>
          </a:p>
          <a:p>
            <a:pPr eaLnBrk="1" hangingPunct="1">
              <a:buFontTx/>
              <a:buChar char="•"/>
            </a:pPr>
            <a:r>
              <a:rPr lang="en-US" sz="1000" i="1" dirty="0" smtClean="0"/>
              <a:t>The file “</a:t>
            </a:r>
            <a:r>
              <a:rPr lang="en-US" sz="1000" b="1" i="1" dirty="0" smtClean="0">
                <a:solidFill>
                  <a:srgbClr val="CC3300"/>
                </a:solidFill>
              </a:rPr>
              <a:t>Imperial-History.WMV</a:t>
            </a:r>
            <a:r>
              <a:rPr lang="en-US" sz="1000" i="1" dirty="0" smtClean="0"/>
              <a:t>” should be in the same directory as this PowerPoint file.</a:t>
            </a:r>
          </a:p>
          <a:p>
            <a:pPr eaLnBrk="1" hangingPunct="1">
              <a:lnSpc>
                <a:spcPct val="95000"/>
              </a:lnSpc>
              <a:buFontTx/>
              <a:buChar char="•"/>
            </a:pPr>
            <a:endParaRPr lang="en-US" sz="1000" dirty="0" smtClean="0"/>
          </a:p>
          <a:p>
            <a:pPr eaLnBrk="1" hangingPunct="1">
              <a:lnSpc>
                <a:spcPct val="100000"/>
              </a:lnSpc>
              <a:spcBef>
                <a:spcPts val="0"/>
              </a:spcBef>
              <a:spcAft>
                <a:spcPts val="600"/>
              </a:spcAft>
              <a:buFontTx/>
              <a:buNone/>
            </a:pPr>
            <a:r>
              <a:rPr lang="en-US" sz="1100" dirty="0" smtClean="0"/>
              <a:t>Our</a:t>
            </a:r>
            <a:r>
              <a:rPr lang="en-US" sz="1100" baseline="0" dirty="0" smtClean="0"/>
              <a:t> 5,000-year story starts with the </a:t>
            </a:r>
            <a:r>
              <a:rPr lang="en-US" sz="1100" b="1" dirty="0" smtClean="0"/>
              <a:t>Kingdom of Egypt </a:t>
            </a:r>
            <a:r>
              <a:rPr lang="en-US" sz="1100" dirty="0" smtClean="0"/>
              <a:t>at about 2700 BCE,</a:t>
            </a:r>
            <a:r>
              <a:rPr lang="en-US" sz="1100" baseline="0" dirty="0" smtClean="0"/>
              <a:t> </a:t>
            </a:r>
            <a:r>
              <a:rPr lang="en-US" sz="1100" dirty="0" smtClean="0"/>
              <a:t>the time of the pharaohs.  (See the timeline at the bottom.)</a:t>
            </a:r>
          </a:p>
          <a:p>
            <a:pPr eaLnBrk="1" hangingPunct="1">
              <a:lnSpc>
                <a:spcPct val="100000"/>
              </a:lnSpc>
              <a:spcBef>
                <a:spcPts val="0"/>
              </a:spcBef>
              <a:spcAft>
                <a:spcPts val="600"/>
              </a:spcAft>
              <a:buFontTx/>
              <a:buNone/>
            </a:pPr>
            <a:r>
              <a:rPr lang="en-US" sz="1100" dirty="0" smtClean="0"/>
              <a:t>Later the </a:t>
            </a:r>
            <a:r>
              <a:rPr lang="en-US" sz="1100" b="1" dirty="0" err="1" smtClean="0"/>
              <a:t>Hettite</a:t>
            </a:r>
            <a:r>
              <a:rPr lang="en-US" sz="1100" b="1" dirty="0" smtClean="0"/>
              <a:t> Empire</a:t>
            </a:r>
            <a:r>
              <a:rPr lang="en-US" sz="1100" dirty="0" smtClean="0"/>
              <a:t> ruled from Anatolia (today's Turkey) to Syria.</a:t>
            </a:r>
          </a:p>
          <a:p>
            <a:pPr eaLnBrk="1" hangingPunct="1">
              <a:lnSpc>
                <a:spcPct val="100000"/>
              </a:lnSpc>
              <a:spcBef>
                <a:spcPts val="0"/>
              </a:spcBef>
              <a:spcAft>
                <a:spcPts val="600"/>
              </a:spcAft>
              <a:buFontTx/>
              <a:buNone/>
            </a:pPr>
            <a:r>
              <a:rPr lang="en-US" sz="1100" dirty="0" smtClean="0"/>
              <a:t>The </a:t>
            </a:r>
            <a:r>
              <a:rPr lang="en-US" sz="1100" b="1" dirty="0" smtClean="0"/>
              <a:t>Biblical Kingdom of Israel</a:t>
            </a:r>
            <a:r>
              <a:rPr lang="en-US" sz="1100" b="0" i="0" dirty="0" smtClean="0"/>
              <a:t>,</a:t>
            </a:r>
            <a:r>
              <a:rPr lang="en-US" sz="1100" b="1" baseline="0" dirty="0" smtClean="0"/>
              <a:t> </a:t>
            </a:r>
            <a:r>
              <a:rPr lang="en-US" sz="1100" b="0" baseline="0" dirty="0" smtClean="0"/>
              <a:t>the </a:t>
            </a:r>
            <a:r>
              <a:rPr lang="en-US" sz="1100" dirty="0" smtClean="0"/>
              <a:t>first Jewish nation-state, was established around 1000 BCE.</a:t>
            </a:r>
          </a:p>
          <a:p>
            <a:pPr eaLnBrk="1" hangingPunct="1">
              <a:lnSpc>
                <a:spcPct val="100000"/>
              </a:lnSpc>
              <a:spcBef>
                <a:spcPts val="0"/>
              </a:spcBef>
              <a:spcAft>
                <a:spcPts val="600"/>
              </a:spcAft>
              <a:buFontTx/>
              <a:buNone/>
            </a:pPr>
            <a:r>
              <a:rPr lang="en-US" sz="1100" dirty="0" smtClean="0"/>
              <a:t>It remained as the independent Kingdom of Judea when the </a:t>
            </a:r>
            <a:r>
              <a:rPr lang="en-US" sz="1100" b="1" dirty="0" smtClean="0"/>
              <a:t>Assyrians </a:t>
            </a:r>
            <a:r>
              <a:rPr lang="en-US" sz="1100" dirty="0" smtClean="0"/>
              <a:t>took over the rest of the Middle East.</a:t>
            </a:r>
          </a:p>
          <a:p>
            <a:pPr eaLnBrk="1" hangingPunct="1">
              <a:lnSpc>
                <a:spcPct val="100000"/>
              </a:lnSpc>
              <a:spcBef>
                <a:spcPts val="0"/>
              </a:spcBef>
              <a:spcAft>
                <a:spcPts val="600"/>
              </a:spcAft>
              <a:buFontTx/>
              <a:buNone/>
            </a:pPr>
            <a:r>
              <a:rPr lang="en-US" sz="1100" dirty="0" smtClean="0"/>
              <a:t>But was conquered</a:t>
            </a:r>
            <a:r>
              <a:rPr lang="en-US" sz="1100" baseline="0" dirty="0" smtClean="0"/>
              <a:t> </a:t>
            </a:r>
            <a:r>
              <a:rPr lang="en-US" sz="1100" dirty="0" smtClean="0"/>
              <a:t>by the </a:t>
            </a:r>
            <a:r>
              <a:rPr lang="en-US" sz="1100" b="1" dirty="0" smtClean="0"/>
              <a:t>Babylonians </a:t>
            </a:r>
            <a:r>
              <a:rPr lang="en-US" sz="1100" dirty="0" smtClean="0"/>
              <a:t>in 586 BCE, resulting in the first Jewish exile.</a:t>
            </a:r>
          </a:p>
          <a:p>
            <a:pPr eaLnBrk="1" hangingPunct="1">
              <a:lnSpc>
                <a:spcPct val="100000"/>
              </a:lnSpc>
              <a:spcBef>
                <a:spcPts val="0"/>
              </a:spcBef>
              <a:spcAft>
                <a:spcPts val="600"/>
              </a:spcAft>
              <a:buFontTx/>
              <a:buNone/>
            </a:pPr>
            <a:r>
              <a:rPr lang="en-US" sz="1100" dirty="0" smtClean="0"/>
              <a:t>Then the </a:t>
            </a:r>
            <a:r>
              <a:rPr lang="en-US" sz="1100" b="1" dirty="0" smtClean="0"/>
              <a:t>Persians </a:t>
            </a:r>
            <a:r>
              <a:rPr lang="en-US" sz="1100" dirty="0" smtClean="0"/>
              <a:t>took over....</a:t>
            </a:r>
          </a:p>
          <a:p>
            <a:pPr eaLnBrk="1" hangingPunct="1">
              <a:lnSpc>
                <a:spcPct val="100000"/>
              </a:lnSpc>
              <a:spcBef>
                <a:spcPts val="0"/>
              </a:spcBef>
              <a:spcAft>
                <a:spcPts val="600"/>
              </a:spcAft>
              <a:buFontTx/>
              <a:buNone/>
            </a:pPr>
            <a:r>
              <a:rPr lang="en-US" sz="1100" dirty="0" smtClean="0"/>
              <a:t>….followed by the Greek (</a:t>
            </a:r>
            <a:r>
              <a:rPr lang="en-US" sz="1100" b="1" dirty="0" smtClean="0"/>
              <a:t>Macedonian Empire</a:t>
            </a:r>
            <a:r>
              <a:rPr lang="en-US" sz="1100" dirty="0" smtClean="0"/>
              <a:t>).  This included another 200-plus</a:t>
            </a:r>
            <a:r>
              <a:rPr lang="en-US" sz="1100" baseline="0" dirty="0" smtClean="0"/>
              <a:t> years </a:t>
            </a:r>
            <a:r>
              <a:rPr lang="en-US" sz="1100" dirty="0" smtClean="0"/>
              <a:t>of Jewish independence, from the Maccabean revolt to the Romans’ destruction of the Second </a:t>
            </a:r>
            <a:r>
              <a:rPr lang="en-US" sz="1100" dirty="0" err="1" smtClean="0"/>
              <a:t>Templein</a:t>
            </a:r>
            <a:r>
              <a:rPr lang="en-US" sz="1100" dirty="0" smtClean="0"/>
              <a:t> 70 CE.</a:t>
            </a:r>
          </a:p>
          <a:p>
            <a:pPr eaLnBrk="1" hangingPunct="1">
              <a:lnSpc>
                <a:spcPct val="100000"/>
              </a:lnSpc>
              <a:spcBef>
                <a:spcPts val="0"/>
              </a:spcBef>
              <a:spcAft>
                <a:spcPts val="600"/>
              </a:spcAft>
              <a:buFontTx/>
              <a:buNone/>
            </a:pPr>
            <a:r>
              <a:rPr lang="en-US" sz="1100" dirty="0" smtClean="0"/>
              <a:t>The </a:t>
            </a:r>
            <a:r>
              <a:rPr lang="en-US" sz="1100" b="1" dirty="0" smtClean="0"/>
              <a:t>Roman Empire </a:t>
            </a:r>
            <a:r>
              <a:rPr lang="en-US" sz="1100" dirty="0" smtClean="0"/>
              <a:t>dissolved into the </a:t>
            </a:r>
            <a:r>
              <a:rPr lang="en-US" sz="1100" b="1" dirty="0" smtClean="0"/>
              <a:t>Byzantine </a:t>
            </a:r>
            <a:r>
              <a:rPr lang="en-US" sz="1100" dirty="0" smtClean="0"/>
              <a:t>(East Roman) empire in the 4</a:t>
            </a:r>
            <a:r>
              <a:rPr lang="en-US" sz="1100" baseline="30000" dirty="0" smtClean="0"/>
              <a:t>th</a:t>
            </a:r>
            <a:r>
              <a:rPr lang="en-US" sz="1100" dirty="0" smtClean="0"/>
              <a:t> Century.</a:t>
            </a:r>
          </a:p>
          <a:p>
            <a:pPr eaLnBrk="1" hangingPunct="1">
              <a:lnSpc>
                <a:spcPct val="100000"/>
              </a:lnSpc>
              <a:spcBef>
                <a:spcPts val="0"/>
              </a:spcBef>
              <a:spcAft>
                <a:spcPts val="600"/>
              </a:spcAft>
              <a:buFontTx/>
              <a:buNone/>
            </a:pPr>
            <a:r>
              <a:rPr lang="en-US" sz="1100" dirty="0" smtClean="0"/>
              <a:t>Then we had the Persian </a:t>
            </a:r>
            <a:r>
              <a:rPr lang="en-US" sz="1100" b="1" dirty="0" smtClean="0"/>
              <a:t>Sassanid Empire</a:t>
            </a:r>
            <a:r>
              <a:rPr lang="en-US" sz="1100" b="0" dirty="0" smtClean="0"/>
              <a:t>, </a:t>
            </a:r>
            <a:r>
              <a:rPr lang="en-US" sz="1100" dirty="0" smtClean="0"/>
              <a:t>conquered by</a:t>
            </a:r>
            <a:r>
              <a:rPr lang="en-US" sz="1100" baseline="0" dirty="0" smtClean="0"/>
              <a:t> and absorbed into </a:t>
            </a:r>
            <a:r>
              <a:rPr lang="en-US" sz="1100" dirty="0" smtClean="0"/>
              <a:t>the </a:t>
            </a:r>
            <a:r>
              <a:rPr lang="en-US" sz="1100" b="1" dirty="0" smtClean="0"/>
              <a:t>Islamic Caliphate </a:t>
            </a:r>
            <a:r>
              <a:rPr lang="en-US" sz="1100" dirty="0" smtClean="0"/>
              <a:t>around 650 CE.</a:t>
            </a:r>
          </a:p>
          <a:p>
            <a:pPr eaLnBrk="1" hangingPunct="1">
              <a:lnSpc>
                <a:spcPct val="100000"/>
              </a:lnSpc>
              <a:spcBef>
                <a:spcPts val="0"/>
              </a:spcBef>
              <a:spcAft>
                <a:spcPts val="600"/>
              </a:spcAft>
              <a:buFontTx/>
              <a:buNone/>
            </a:pPr>
            <a:r>
              <a:rPr lang="en-US" sz="1100" dirty="0" smtClean="0"/>
              <a:t>The </a:t>
            </a:r>
            <a:r>
              <a:rPr lang="en-US" sz="1100" b="1" dirty="0" err="1" smtClean="0"/>
              <a:t>Seljuks</a:t>
            </a:r>
            <a:r>
              <a:rPr lang="en-US" sz="1100" b="0" i="0" u="none" dirty="0" smtClean="0"/>
              <a:t>,</a:t>
            </a:r>
            <a:r>
              <a:rPr lang="en-US" sz="1100" b="1" dirty="0" smtClean="0"/>
              <a:t> </a:t>
            </a:r>
            <a:r>
              <a:rPr lang="en-US" sz="1100" b="0" dirty="0" smtClean="0"/>
              <a:t>a </a:t>
            </a:r>
            <a:r>
              <a:rPr lang="en-US" sz="1100" b="0" dirty="0" err="1" smtClean="0"/>
              <a:t>Turco</a:t>
            </a:r>
            <a:r>
              <a:rPr lang="en-US" sz="1100" b="0" dirty="0" smtClean="0"/>
              <a:t>-Persian Muslim dynasty, </a:t>
            </a:r>
            <a:r>
              <a:rPr lang="en-US" sz="1100" dirty="0" smtClean="0"/>
              <a:t>ruled in the 11</a:t>
            </a:r>
            <a:r>
              <a:rPr lang="en-US" sz="1100" baseline="30000" dirty="0" smtClean="0"/>
              <a:t>th</a:t>
            </a:r>
            <a:r>
              <a:rPr lang="en-US" sz="1100" dirty="0" smtClean="0"/>
              <a:t> Century. </a:t>
            </a:r>
          </a:p>
          <a:p>
            <a:pPr eaLnBrk="1" hangingPunct="1">
              <a:lnSpc>
                <a:spcPct val="100000"/>
              </a:lnSpc>
              <a:spcBef>
                <a:spcPts val="0"/>
              </a:spcBef>
              <a:spcAft>
                <a:spcPts val="600"/>
              </a:spcAft>
              <a:buFontTx/>
              <a:buNone/>
            </a:pPr>
            <a:r>
              <a:rPr lang="en-US" sz="1100" dirty="0" smtClean="0"/>
              <a:t>In 1099 European</a:t>
            </a:r>
            <a:r>
              <a:rPr lang="en-US" sz="1100" baseline="0" dirty="0" smtClean="0"/>
              <a:t> </a:t>
            </a:r>
            <a:r>
              <a:rPr lang="en-US" sz="1100" dirty="0" smtClean="0"/>
              <a:t>Crusaders established the </a:t>
            </a:r>
            <a:r>
              <a:rPr lang="en-US" sz="1100" b="1" dirty="0" smtClean="0"/>
              <a:t>Kingdom of Jerusalem</a:t>
            </a:r>
            <a:r>
              <a:rPr lang="en-US" sz="1100" b="0" baseline="0" dirty="0" smtClean="0"/>
              <a:t>.  They were defeated in 1187 by </a:t>
            </a:r>
            <a:r>
              <a:rPr lang="en-US" sz="1100" b="1" dirty="0" smtClean="0"/>
              <a:t>Saladin</a:t>
            </a:r>
            <a:r>
              <a:rPr lang="en-US" sz="1100" dirty="0" smtClean="0"/>
              <a:t>, a Kurdish Muslim.</a:t>
            </a:r>
          </a:p>
          <a:p>
            <a:pPr eaLnBrk="1" hangingPunct="1">
              <a:lnSpc>
                <a:spcPct val="100000"/>
              </a:lnSpc>
              <a:spcBef>
                <a:spcPts val="0"/>
              </a:spcBef>
              <a:spcAft>
                <a:spcPts val="600"/>
              </a:spcAft>
              <a:buFontTx/>
              <a:buNone/>
            </a:pPr>
            <a:r>
              <a:rPr lang="en-US" sz="1100" dirty="0" smtClean="0"/>
              <a:t>The </a:t>
            </a:r>
            <a:r>
              <a:rPr lang="en-US" sz="1100" b="1" dirty="0" smtClean="0"/>
              <a:t>Mongols </a:t>
            </a:r>
            <a:r>
              <a:rPr lang="en-US" sz="1100" dirty="0" smtClean="0"/>
              <a:t>from Central Asia built a massive empire during the 13th and 14th centuries.</a:t>
            </a:r>
          </a:p>
          <a:p>
            <a:pPr eaLnBrk="1" hangingPunct="1">
              <a:lnSpc>
                <a:spcPct val="100000"/>
              </a:lnSpc>
              <a:spcBef>
                <a:spcPts val="0"/>
              </a:spcBef>
              <a:spcAft>
                <a:spcPts val="600"/>
              </a:spcAft>
              <a:buFontTx/>
              <a:buNone/>
            </a:pPr>
            <a:r>
              <a:rPr lang="en-US" sz="1100" dirty="0" smtClean="0"/>
              <a:t>The </a:t>
            </a:r>
            <a:r>
              <a:rPr lang="en-US" sz="1100" b="1" dirty="0" smtClean="0"/>
              <a:t>Ottoman Empire</a:t>
            </a:r>
            <a:r>
              <a:rPr lang="en-US" sz="1100" b="0" dirty="0" smtClean="0"/>
              <a:t>, at </a:t>
            </a:r>
            <a:r>
              <a:rPr lang="en-US" sz="1100" dirty="0" smtClean="0"/>
              <a:t>its height, spanned three continents.  The Turks ruled the Middle East for over 400 years</a:t>
            </a:r>
            <a:r>
              <a:rPr lang="en-US" sz="1100" baseline="0" dirty="0" smtClean="0"/>
              <a:t> until losing World War I.</a:t>
            </a:r>
            <a:endParaRPr lang="en-US" sz="1100" dirty="0" smtClean="0"/>
          </a:p>
          <a:p>
            <a:pPr eaLnBrk="1" hangingPunct="1">
              <a:lnSpc>
                <a:spcPct val="100000"/>
              </a:lnSpc>
              <a:spcBef>
                <a:spcPts val="0"/>
              </a:spcBef>
              <a:spcAft>
                <a:spcPts val="600"/>
              </a:spcAft>
              <a:buFontTx/>
              <a:buNone/>
            </a:pPr>
            <a:r>
              <a:rPr lang="en-US" sz="1100" dirty="0" smtClean="0"/>
              <a:t>The winners,</a:t>
            </a:r>
            <a:r>
              <a:rPr lang="en-US" sz="1100" baseline="0" dirty="0" smtClean="0"/>
              <a:t> </a:t>
            </a:r>
            <a:r>
              <a:rPr lang="en-US" sz="1100" b="1" dirty="0" smtClean="0"/>
              <a:t>Britain and France</a:t>
            </a:r>
            <a:r>
              <a:rPr lang="en-US" sz="1100" dirty="0" smtClean="0"/>
              <a:t>,</a:t>
            </a:r>
            <a:r>
              <a:rPr lang="en-US" sz="1100" baseline="0" dirty="0" smtClean="0"/>
              <a:t> </a:t>
            </a:r>
            <a:r>
              <a:rPr lang="en-US" sz="1100" dirty="0" smtClean="0"/>
              <a:t>split the spoils and carved out </a:t>
            </a:r>
            <a:r>
              <a:rPr lang="en-US" sz="1100" b="1" dirty="0" smtClean="0"/>
              <a:t>independent nation-states</a:t>
            </a:r>
            <a:r>
              <a:rPr lang="en-US" sz="1100" dirty="0" smtClean="0"/>
              <a:t>, including the state of Israel.  The 20</a:t>
            </a:r>
            <a:r>
              <a:rPr lang="en-US" sz="1100" baseline="30000" dirty="0" smtClean="0"/>
              <a:t>th</a:t>
            </a:r>
            <a:r>
              <a:rPr lang="en-US" sz="1100" dirty="0" smtClean="0"/>
              <a:t> Century was the Era of Independence,</a:t>
            </a:r>
            <a:r>
              <a:rPr lang="en-US" sz="1100" baseline="0" dirty="0" smtClean="0"/>
              <a:t> </a:t>
            </a:r>
            <a:r>
              <a:rPr lang="en-US" sz="1100" dirty="0" smtClean="0"/>
              <a:t>starting with Egypt in 1922 and ending </a:t>
            </a:r>
            <a:r>
              <a:rPr lang="en-US" sz="1100" smtClean="0"/>
              <a:t>with Algeria </a:t>
            </a:r>
            <a:r>
              <a:rPr lang="en-US" sz="1100" dirty="0" smtClean="0"/>
              <a:t>in 1962, creating the map of the modern Middle East as we know it today,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1’10”</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Source: Palestinian</a:t>
            </a:r>
            <a:r>
              <a:rPr lang="en-US" baseline="0" dirty="0" smtClean="0"/>
              <a:t> Media Watch</a:t>
            </a:r>
          </a:p>
          <a:p>
            <a:r>
              <a:rPr lang="en-US" dirty="0" smtClean="0"/>
              <a:t>http://palwatch.org/main.aspx?fi=466</a:t>
            </a:r>
          </a:p>
          <a:p>
            <a:r>
              <a:rPr lang="en-US" dirty="0" smtClean="0"/>
              <a:t>http://www.youtube.com/watch?v=TMw755MDJ5k</a:t>
            </a:r>
            <a:endParaRPr lang="en-US" dirty="0"/>
          </a:p>
        </p:txBody>
      </p:sp>
      <p:sp>
        <p:nvSpPr>
          <p:cNvPr id="4" name="Slide Number Placeholder 3"/>
          <p:cNvSpPr>
            <a:spLocks noGrp="1"/>
          </p:cNvSpPr>
          <p:nvPr>
            <p:ph type="sldNum" sz="quarter" idx="10"/>
          </p:nvPr>
        </p:nvSpPr>
        <p:spPr/>
        <p:txBody>
          <a:bodyPr/>
          <a:lstStyle/>
          <a:p>
            <a:pPr>
              <a:defRPr/>
            </a:pPr>
            <a:fld id="{59539F0A-B3ED-4412-A036-17511A221807}"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0”41”</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Source:</a:t>
            </a:r>
            <a:r>
              <a:rPr lang="en-US" baseline="0" dirty="0" smtClean="0"/>
              <a:t> Palestinian Media Watch</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http://palwatch.org/main.aspx?fi=408</a:t>
            </a:r>
          </a:p>
          <a:p>
            <a:r>
              <a:rPr lang="en-US" dirty="0" smtClean="0"/>
              <a:t>http://www.youtube.com/watch?v=skhKdv5OwbA</a:t>
            </a:r>
            <a:endParaRPr lang="en-US" dirty="0"/>
          </a:p>
        </p:txBody>
      </p:sp>
      <p:sp>
        <p:nvSpPr>
          <p:cNvPr id="4" name="Slide Number Placeholder 3"/>
          <p:cNvSpPr>
            <a:spLocks noGrp="1"/>
          </p:cNvSpPr>
          <p:nvPr>
            <p:ph type="sldNum" sz="quarter" idx="10"/>
          </p:nvPr>
        </p:nvSpPr>
        <p:spPr/>
        <p:txBody>
          <a:bodyPr/>
          <a:lstStyle/>
          <a:p>
            <a:pPr>
              <a:defRPr/>
            </a:pPr>
            <a:fld id="{59539F0A-B3ED-4412-A036-17511A221807}"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0’43”</a:t>
            </a:r>
          </a:p>
          <a:p>
            <a:r>
              <a:rPr lang="en-US" dirty="0" smtClean="0"/>
              <a:t>Source: Palestinian</a:t>
            </a:r>
            <a:r>
              <a:rPr lang="en-US" baseline="0" dirty="0" smtClean="0"/>
              <a:t> Media Watch</a:t>
            </a:r>
          </a:p>
          <a:p>
            <a:r>
              <a:rPr lang="en-US" baseline="0" dirty="0" smtClean="0"/>
              <a:t>http://palwatch.org/main.aspx?fi=450&amp;fld_id=450&amp;doc_id=971</a:t>
            </a:r>
          </a:p>
          <a:p>
            <a:r>
              <a:rPr lang="en-US" dirty="0" smtClean="0"/>
              <a:t>http://www.youtube.com/watch?v=JW2fwuBWyHI</a:t>
            </a:r>
            <a:endParaRPr lang="en-US" dirty="0"/>
          </a:p>
        </p:txBody>
      </p:sp>
      <p:sp>
        <p:nvSpPr>
          <p:cNvPr id="4" name="Slide Number Placeholder 3"/>
          <p:cNvSpPr>
            <a:spLocks noGrp="1"/>
          </p:cNvSpPr>
          <p:nvPr>
            <p:ph type="sldNum" sz="quarter" idx="10"/>
          </p:nvPr>
        </p:nvSpPr>
        <p:spPr/>
        <p:txBody>
          <a:bodyPr/>
          <a:lstStyle/>
          <a:p>
            <a:pPr>
              <a:defRPr/>
            </a:pPr>
            <a:fld id="{59539F0A-B3ED-4412-A036-17511A221807}"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http://palwatch.org/pages/allmaps.aspx?fld_id=550&amp;doc_id=2520</a:t>
            </a:r>
          </a:p>
          <a:p>
            <a:endParaRPr lang="en-US" dirty="0" smtClean="0"/>
          </a:p>
          <a:p>
            <a:r>
              <a:rPr lang="en-US" dirty="0" smtClean="0"/>
              <a:t>"Geography of Palestine, 7th grade" Title of map: "Mineral Resources in Palestine" </a:t>
            </a:r>
            <a:br>
              <a:rPr lang="en-US" dirty="0" smtClean="0"/>
            </a:br>
            <a:r>
              <a:rPr lang="en-US" dirty="0" smtClean="0"/>
              <a:t/>
            </a:r>
            <a:br>
              <a:rPr lang="en-US" dirty="0" smtClean="0"/>
            </a:br>
            <a:r>
              <a:rPr lang="en-US" dirty="0" smtClean="0"/>
              <a:t>The map title purports to show locations of minerals in "Palestine", but the map includes locations of minerals found in Israel, for example near Acre and Haifa. </a:t>
            </a:r>
            <a:br>
              <a:rPr lang="en-US" dirty="0" smtClean="0"/>
            </a:br>
            <a:r>
              <a:rPr lang="en-US" dirty="0" smtClean="0"/>
              <a:t/>
            </a:r>
            <a:br>
              <a:rPr lang="en-US" dirty="0" smtClean="0"/>
            </a:br>
            <a:r>
              <a:rPr lang="en-US" dirty="0" smtClean="0"/>
              <a:t>Map in Palestinian Authority schoolbook published in 2008, currently in use. </a:t>
            </a:r>
            <a:br>
              <a:rPr lang="en-US" dirty="0" smtClean="0"/>
            </a:br>
            <a:r>
              <a:rPr lang="en-US" dirty="0" smtClean="0"/>
              <a:t>Jan. 1, 2010 </a:t>
            </a:r>
            <a:endParaRPr lang="en-US" dirty="0"/>
          </a:p>
        </p:txBody>
      </p:sp>
      <p:sp>
        <p:nvSpPr>
          <p:cNvPr id="4" name="Slide Number Placeholder 3"/>
          <p:cNvSpPr>
            <a:spLocks noGrp="1"/>
          </p:cNvSpPr>
          <p:nvPr>
            <p:ph type="sldNum" sz="quarter" idx="10"/>
          </p:nvPr>
        </p:nvSpPr>
        <p:spPr/>
        <p:txBody>
          <a:bodyPr/>
          <a:lstStyle/>
          <a:p>
            <a:pPr>
              <a:defRPr/>
            </a:pPr>
            <a:fld id="{59539F0A-B3ED-4412-A036-17511A221807}"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http://palwatch.org/pages/allmaps.aspx?fld_id=550&amp;doc_id=2441</a:t>
            </a:r>
          </a:p>
          <a:p>
            <a:endParaRPr lang="en-US" dirty="0" smtClean="0"/>
          </a:p>
          <a:p>
            <a:r>
              <a:rPr lang="en-US" dirty="0" smtClean="0"/>
              <a:t>"National Education Part 1, 4th grade" This image was taken from the schoolbook's table of contents. This group of chapters is entitled “Palestine My Nation.” The map, which shows both Israel and the Palestinian territories, gives the false impression that “Palestine” covers the area of Israel. </a:t>
            </a:r>
            <a:br>
              <a:rPr lang="en-US" dirty="0" smtClean="0"/>
            </a:br>
            <a:r>
              <a:rPr lang="en-US" dirty="0" smtClean="0"/>
              <a:t/>
            </a:r>
            <a:br>
              <a:rPr lang="en-US" dirty="0" smtClean="0"/>
            </a:br>
            <a:r>
              <a:rPr lang="en-US" dirty="0" smtClean="0"/>
              <a:t>Map in Palestinian Authority schoolbook published in 2005, currently in use. Jan. 1, 2010 </a:t>
            </a:r>
          </a:p>
        </p:txBody>
      </p:sp>
      <p:sp>
        <p:nvSpPr>
          <p:cNvPr id="4" name="Slide Number Placeholder 3"/>
          <p:cNvSpPr>
            <a:spLocks noGrp="1"/>
          </p:cNvSpPr>
          <p:nvPr>
            <p:ph type="sldNum" sz="quarter" idx="10"/>
          </p:nvPr>
        </p:nvSpPr>
        <p:spPr/>
        <p:txBody>
          <a:bodyPr/>
          <a:lstStyle/>
          <a:p>
            <a:pPr>
              <a:defRPr/>
            </a:pPr>
            <a:fld id="{59539F0A-B3ED-4412-A036-17511A221807}"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http://atlas.pcbs.gov.ps/atlas/Default.asp,</a:t>
            </a:r>
            <a:r>
              <a:rPr lang="en-US" baseline="0" dirty="0" smtClean="0"/>
              <a:t> Retrieved March 1, 2011</a:t>
            </a:r>
            <a:endParaRPr lang="en-US" dirty="0"/>
          </a:p>
        </p:txBody>
      </p:sp>
      <p:sp>
        <p:nvSpPr>
          <p:cNvPr id="4" name="Slide Number Placeholder 3"/>
          <p:cNvSpPr>
            <a:spLocks noGrp="1"/>
          </p:cNvSpPr>
          <p:nvPr>
            <p:ph type="sldNum" sz="quarter" idx="10"/>
          </p:nvPr>
        </p:nvSpPr>
        <p:spPr/>
        <p:txBody>
          <a:bodyPr/>
          <a:lstStyle/>
          <a:p>
            <a:pPr>
              <a:defRPr/>
            </a:pPr>
            <a:fld id="{59539F0A-B3ED-4412-A036-17511A221807}"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http://palwatch.org/pages/allmaps.aspx?fld_id=727&amp;doc_id=493</a:t>
            </a:r>
          </a:p>
          <a:p>
            <a:endParaRPr lang="en-US" dirty="0" smtClean="0"/>
          </a:p>
          <a:p>
            <a:r>
              <a:rPr lang="en-US" dirty="0" smtClean="0"/>
              <a:t>Abbas speaks in his headquarters in front of map erasing Israel Fatah party emblem: the Palestinian flag over map of "Palestine" that erases all of Israel. Al-</a:t>
            </a:r>
            <a:r>
              <a:rPr lang="en-US" dirty="0" err="1" smtClean="0"/>
              <a:t>Ayyam</a:t>
            </a:r>
            <a:r>
              <a:rPr lang="en-US" dirty="0" smtClean="0"/>
              <a:t> Nov. 24, 2008 </a:t>
            </a:r>
            <a:endParaRPr lang="en-US" dirty="0"/>
          </a:p>
        </p:txBody>
      </p:sp>
      <p:sp>
        <p:nvSpPr>
          <p:cNvPr id="4" name="Slide Number Placeholder 3"/>
          <p:cNvSpPr>
            <a:spLocks noGrp="1"/>
          </p:cNvSpPr>
          <p:nvPr>
            <p:ph type="sldNum" sz="quarter" idx="10"/>
          </p:nvPr>
        </p:nvSpPr>
        <p:spPr/>
        <p:txBody>
          <a:bodyPr/>
          <a:lstStyle/>
          <a:p>
            <a:pPr>
              <a:defRPr/>
            </a:pPr>
            <a:fld id="{59539F0A-B3ED-4412-A036-17511A221807}"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r>
              <a:rPr lang="en-US" sz="1100" smtClean="0"/>
              <a:t>Source: The UN-NGO Connection: Spreading the Message of Hate and Terrorism, </a:t>
            </a:r>
            <a:r>
              <a:rPr lang="en-US" sz="1100" i="1" smtClean="0"/>
              <a:t>Eye on the UN</a:t>
            </a:r>
            <a:r>
              <a:rPr lang="en-US" sz="1100" smtClean="0"/>
              <a:t>, June 12, 2006</a:t>
            </a:r>
          </a:p>
          <a:p>
            <a:r>
              <a:rPr lang="en-US" sz="1100" smtClean="0"/>
              <a:t>http://www.eyeontheun.org/assets/attachments/misc/2006_UN-NGO_Report.pdf</a:t>
            </a:r>
          </a:p>
          <a:p>
            <a:endParaRPr lang="en-US" smtClean="0"/>
          </a:p>
          <a:p>
            <a:endParaRPr lang="en-US" smtClean="0"/>
          </a:p>
        </p:txBody>
      </p:sp>
      <p:sp>
        <p:nvSpPr>
          <p:cNvPr id="26628" name="Slide Number Placeholder 3"/>
          <p:cNvSpPr>
            <a:spLocks noGrp="1"/>
          </p:cNvSpPr>
          <p:nvPr>
            <p:ph type="sldNum" sz="quarter" idx="5"/>
          </p:nvPr>
        </p:nvSpPr>
        <p:spPr>
          <a:noFill/>
        </p:spPr>
        <p:txBody>
          <a:bodyPr/>
          <a:lstStyle/>
          <a:p>
            <a:fld id="{AAA65CC7-C303-4A24-BE4D-0DEB0D821E33}"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r>
              <a:rPr lang="en-US" dirty="0" smtClean="0"/>
              <a:t>UN-Accredited NGO</a:t>
            </a:r>
          </a:p>
          <a:p>
            <a:r>
              <a:rPr lang="en-US" dirty="0" smtClean="0"/>
              <a:t>Source: Eye on the UN</a:t>
            </a:r>
          </a:p>
          <a:p>
            <a:r>
              <a:rPr lang="en-US" dirty="0" smtClean="0"/>
              <a:t>http://www.eyeontheun.org/view.asp?l=11&amp;p=393</a:t>
            </a:r>
          </a:p>
          <a:p>
            <a:endParaRPr lang="en-US" dirty="0" smtClean="0"/>
          </a:p>
          <a:p>
            <a:r>
              <a:rPr lang="en-US" b="1" dirty="0" smtClean="0"/>
              <a:t>The Face of the UN-accredited NGO</a:t>
            </a:r>
          </a:p>
          <a:p>
            <a:r>
              <a:rPr lang="en-US" dirty="0" smtClean="0"/>
              <a:t>Distributed at UN Human Rights Council, September 2007 by the UN-accredited NGO BADIL (Resource Center for Residency and Palestinian Refugee Rights) </a:t>
            </a:r>
            <a:r>
              <a:rPr lang="en-US" dirty="0" smtClean="0">
                <a:hlinkClick r:id="rId3"/>
              </a:rPr>
              <a:t>Accredited by</a:t>
            </a:r>
            <a:r>
              <a:rPr lang="en-US" dirty="0" smtClean="0"/>
              <a:t> the UN Committee on the Exercise of the Inalienable Rights of the Palestinian People, listed on the UN NGO database on the Question of Palestine and in Special Consultative Status with ECOSOC.  (http://domino.un.org/ngoweb.nsf/2bc97ec61d63cc29852560e1004d9155!OpenView) </a:t>
            </a:r>
          </a:p>
          <a:p>
            <a:endParaRPr lang="en-US" i="1" dirty="0" smtClean="0"/>
          </a:p>
          <a:p>
            <a:r>
              <a:rPr lang="en-US" i="1" dirty="0" smtClean="0"/>
              <a:t>The BADIL Message is Wipe Israel Off the Map. All of Israel is Illegitimate, Occupied and Belongs to Palestinians Arabs.</a:t>
            </a:r>
            <a:endParaRPr lang="en-US" dirty="0" smtClean="0"/>
          </a:p>
        </p:txBody>
      </p:sp>
      <p:sp>
        <p:nvSpPr>
          <p:cNvPr id="32772" name="Slide Number Placeholder 3"/>
          <p:cNvSpPr>
            <a:spLocks noGrp="1"/>
          </p:cNvSpPr>
          <p:nvPr>
            <p:ph type="sldNum" sz="quarter" idx="5"/>
          </p:nvPr>
        </p:nvSpPr>
        <p:spPr>
          <a:noFill/>
        </p:spPr>
        <p:txBody>
          <a:bodyPr/>
          <a:lstStyle/>
          <a:p>
            <a:fld id="{DC69179E-02DA-4D21-B8F5-6B6A5AB761BC}"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0’38”</a:t>
            </a:r>
          </a:p>
          <a:p>
            <a:r>
              <a:rPr lang="en-US" dirty="0" smtClean="0"/>
              <a:t>Source: http://www.youtube.com/watch?v=RQcQdWBqt14</a:t>
            </a:r>
            <a:endParaRPr lang="en-US" dirty="0"/>
          </a:p>
        </p:txBody>
      </p:sp>
      <p:sp>
        <p:nvSpPr>
          <p:cNvPr id="4" name="Slide Number Placeholder 3"/>
          <p:cNvSpPr>
            <a:spLocks noGrp="1"/>
          </p:cNvSpPr>
          <p:nvPr>
            <p:ph type="sldNum" sz="quarter" idx="10"/>
          </p:nvPr>
        </p:nvSpPr>
        <p:spPr/>
        <p:txBody>
          <a:bodyPr/>
          <a:lstStyle/>
          <a:p>
            <a:pPr>
              <a:defRPr/>
            </a:pPr>
            <a:fld id="{59539F0A-B3ED-4412-A036-17511A221807}"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539F0A-B3ED-4412-A036-17511A221807}"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Taken January 3, 2009</a:t>
            </a:r>
          </a:p>
          <a:p>
            <a:r>
              <a:rPr lang="en-US" dirty="0" smtClean="0"/>
              <a:t>Source: http://www.flickr.com/photos/clenchner/3164405395/</a:t>
            </a:r>
            <a:endParaRPr lang="en-US" dirty="0"/>
          </a:p>
        </p:txBody>
      </p:sp>
      <p:sp>
        <p:nvSpPr>
          <p:cNvPr id="4" name="Slide Number Placeholder 3"/>
          <p:cNvSpPr>
            <a:spLocks noGrp="1"/>
          </p:cNvSpPr>
          <p:nvPr>
            <p:ph type="sldNum" sz="quarter" idx="10"/>
          </p:nvPr>
        </p:nvSpPr>
        <p:spPr/>
        <p:txBody>
          <a:bodyPr/>
          <a:lstStyle/>
          <a:p>
            <a:pPr>
              <a:defRPr/>
            </a:pPr>
            <a:fld id="{59539F0A-B3ED-4412-A036-17511A221807}"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C446A9AF-A4FA-4A15-8F65-6E322280F292}" type="slidenum">
              <a:rPr lang="en-US" smtClean="0"/>
              <a:pPr/>
              <a:t>31</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smtClean="0"/>
              <a:t>Source: “Socialists and Moslems Rally Against Israel” by El Marco</a:t>
            </a:r>
          </a:p>
          <a:p>
            <a:pPr eaLnBrk="1" hangingPunct="1"/>
            <a:r>
              <a:rPr lang="en-US" smtClean="0"/>
              <a:t>A demonstration in front off the Israel Mission to the U.N. in N.Y. on July 18, 2006</a:t>
            </a:r>
          </a:p>
          <a:p>
            <a:pPr eaLnBrk="1" hangingPunct="1"/>
            <a:r>
              <a:rPr lang="en-US" smtClean="0"/>
              <a:t>Communists and Arabs united to chant "Death to Israel". </a:t>
            </a:r>
          </a:p>
          <a:p>
            <a:pPr eaLnBrk="1" hangingPunct="1"/>
            <a:r>
              <a:rPr lang="en-US" smtClean="0"/>
              <a:t>http://www.flickr.com/photos/imagesofperfection/sets/72157594204452111/</a:t>
            </a:r>
          </a:p>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803146C2-C5F5-4298-BEFD-A3A00C048B25}" type="slidenum">
              <a:rPr lang="en-US" smtClean="0"/>
              <a:pPr/>
              <a:t>32</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spcBef>
                <a:spcPct val="0"/>
              </a:spcBef>
            </a:pPr>
            <a:r>
              <a:rPr lang="en-US" dirty="0" smtClean="0"/>
              <a:t>And in this country, too….</a:t>
            </a:r>
          </a:p>
          <a:p>
            <a:pPr eaLnBrk="1" hangingPunct="1">
              <a:spcBef>
                <a:spcPct val="0"/>
              </a:spcBef>
            </a:pPr>
            <a:endParaRPr lang="en-US" dirty="0" smtClean="0"/>
          </a:p>
          <a:p>
            <a:pPr eaLnBrk="1" hangingPunct="1">
              <a:spcBef>
                <a:spcPct val="0"/>
              </a:spcBef>
            </a:pPr>
            <a:r>
              <a:rPr lang="en-US" dirty="0" smtClean="0"/>
              <a:t>Pins, buttons &amp; t-shirts available for sale at the February 18, 2006 conference at Georgetown.  </a:t>
            </a:r>
          </a:p>
          <a:p>
            <a:pPr eaLnBrk="1" hangingPunct="1">
              <a:spcBef>
                <a:spcPct val="0"/>
              </a:spcBef>
            </a:pPr>
            <a:r>
              <a:rPr lang="en-US" dirty="0" smtClean="0"/>
              <a:t>Source: Israel Activist (www.standwithus.com), 2/20/06</a:t>
            </a:r>
          </a:p>
          <a:p>
            <a:pPr eaLnBrk="1" hangingPunct="1">
              <a:spcBef>
                <a:spcPct val="0"/>
              </a:spcBef>
            </a:pPr>
            <a:r>
              <a:rPr lang="en-US" dirty="0" smtClean="0"/>
              <a:t>http://www.standwithuscampus.com/modules.php?op=modload&amp;name=News&amp;file=article&amp;sid=33</a:t>
            </a:r>
          </a:p>
          <a:p>
            <a:pPr eaLnBrk="1" hangingPunct="1"/>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9539F0A-B3ED-4412-A036-17511A221807}"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Don’t be mislead!  The Greek army used a wooden horse to trick the Trojans into opening themselves up to a massive defeat</a:t>
            </a:r>
            <a:r>
              <a:rPr lang="en-US" sz="1200" kern="1200" baseline="0" dirty="0" smtClean="0">
                <a:solidFill>
                  <a:schemeClr val="tx1"/>
                </a:solidFill>
                <a:latin typeface="+mn-lt"/>
                <a:ea typeface="+mn-ea"/>
                <a:cs typeface="+mn-cs"/>
              </a:rPr>
              <a:t> (~1200 BCE)</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dirty="0" smtClean="0"/>
              <a:t>In one version, after a fruitless 10-year siege, the Greeks constructed a huge wooden horse, and hid a select force of 30 men inside. The Greeks pretended to sail away, and the Trojans pulled the horse into their city as a victory trophy. That night the Greek force crept out of the horse and opened the gates for the rest of the Greek army, which had sailed back under cover of night. The Greek army entered and destroyed the city of Troy, decisively ending the war.</a:t>
            </a:r>
          </a:p>
          <a:p>
            <a:endParaRPr lang="en-US" dirty="0"/>
          </a:p>
        </p:txBody>
      </p:sp>
      <p:sp>
        <p:nvSpPr>
          <p:cNvPr id="4" name="Slide Number Placeholder 3"/>
          <p:cNvSpPr>
            <a:spLocks noGrp="1"/>
          </p:cNvSpPr>
          <p:nvPr>
            <p:ph type="sldNum" sz="quarter" idx="10"/>
          </p:nvPr>
        </p:nvSpPr>
        <p:spPr/>
        <p:txBody>
          <a:bodyPr/>
          <a:lstStyle/>
          <a:p>
            <a:pPr>
              <a:defRPr/>
            </a:pPr>
            <a:fld id="{59539F0A-B3ED-4412-A036-17511A221807}"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http://electronicintifada.net/v2/article10614.shtml.</a:t>
            </a:r>
            <a:r>
              <a:rPr lang="en-US" baseline="0" dirty="0" smtClean="0"/>
              <a:t>  Retrieved March 1, 2011</a:t>
            </a:r>
          </a:p>
          <a:p>
            <a:endParaRPr lang="en-US" baseline="0" dirty="0" smtClean="0"/>
          </a:p>
          <a:p>
            <a:r>
              <a:rPr lang="en-US" dirty="0" smtClean="0"/>
              <a:t>Photo</a:t>
            </a:r>
            <a:r>
              <a:rPr lang="en-US" baseline="0" dirty="0" smtClean="0"/>
              <a:t> credit: </a:t>
            </a:r>
            <a:r>
              <a:rPr lang="en-US" dirty="0" err="1" smtClean="0"/>
              <a:t>Mushir</a:t>
            </a:r>
            <a:r>
              <a:rPr lang="en-US" dirty="0" smtClean="0"/>
              <a:t> </a:t>
            </a:r>
            <a:r>
              <a:rPr lang="en-US" u="none" dirty="0" err="1" smtClean="0"/>
              <a:t>Abdelrahman</a:t>
            </a:r>
            <a:r>
              <a:rPr lang="en-US" u="none" dirty="0" smtClean="0"/>
              <a:t> / </a:t>
            </a:r>
            <a:r>
              <a:rPr lang="en-US" u="none" dirty="0" err="1" smtClean="0"/>
              <a:t>Maan</a:t>
            </a:r>
            <a:r>
              <a:rPr lang="en-US" u="none" dirty="0" smtClean="0"/>
              <a:t> Images</a:t>
            </a:r>
            <a:endParaRPr lang="en-US" i="0" u="none" dirty="0"/>
          </a:p>
        </p:txBody>
      </p:sp>
      <p:sp>
        <p:nvSpPr>
          <p:cNvPr id="4" name="Slide Number Placeholder 3"/>
          <p:cNvSpPr>
            <a:spLocks noGrp="1"/>
          </p:cNvSpPr>
          <p:nvPr>
            <p:ph type="sldNum" sz="quarter" idx="10"/>
          </p:nvPr>
        </p:nvSpPr>
        <p:spPr/>
        <p:txBody>
          <a:bodyPr/>
          <a:lstStyle/>
          <a:p>
            <a:pPr>
              <a:defRPr/>
            </a:pPr>
            <a:fld id="{59539F0A-B3ED-4412-A036-17511A221807}"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539F0A-B3ED-4412-A036-17511A221807}"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Other versions: “Justice for Palestine”</a:t>
            </a:r>
            <a:endParaRPr lang="en-US" dirty="0"/>
          </a:p>
        </p:txBody>
      </p:sp>
      <p:sp>
        <p:nvSpPr>
          <p:cNvPr id="4" name="Slide Number Placeholder 3"/>
          <p:cNvSpPr>
            <a:spLocks noGrp="1"/>
          </p:cNvSpPr>
          <p:nvPr>
            <p:ph type="sldNum" sz="quarter" idx="10"/>
          </p:nvPr>
        </p:nvSpPr>
        <p:spPr/>
        <p:txBody>
          <a:bodyPr/>
          <a:lstStyle/>
          <a:p>
            <a:pPr>
              <a:defRPr/>
            </a:pPr>
            <a:fld id="{59539F0A-B3ED-4412-A036-17511A221807}"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http://izzuluz.blogspot.com/ Retrieved March 1, 2011</a:t>
            </a:r>
            <a:endParaRPr lang="en-US" dirty="0"/>
          </a:p>
        </p:txBody>
      </p:sp>
      <p:sp>
        <p:nvSpPr>
          <p:cNvPr id="4" name="Slide Number Placeholder 3"/>
          <p:cNvSpPr>
            <a:spLocks noGrp="1"/>
          </p:cNvSpPr>
          <p:nvPr>
            <p:ph type="sldNum" sz="quarter" idx="10"/>
          </p:nvPr>
        </p:nvSpPr>
        <p:spPr/>
        <p:txBody>
          <a:bodyPr/>
          <a:lstStyle/>
          <a:p>
            <a:pPr>
              <a:defRPr/>
            </a:pPr>
            <a:fld id="{59539F0A-B3ED-4412-A036-17511A221807}"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http://islamicsunrays.com/palestine-on-my-mind/</a:t>
            </a:r>
          </a:p>
          <a:p>
            <a:r>
              <a:rPr lang="en-US" dirty="0" smtClean="0"/>
              <a:t>Retrieved</a:t>
            </a:r>
            <a:r>
              <a:rPr lang="en-US" baseline="0" dirty="0" smtClean="0"/>
              <a:t> March 1, 2011</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Credit: </a:t>
            </a:r>
            <a:r>
              <a:rPr lang="en-US" dirty="0" smtClean="0"/>
              <a:t>"Free Palestine" by Ash Bahrain</a:t>
            </a:r>
          </a:p>
          <a:p>
            <a:endParaRPr lang="en-US" dirty="0"/>
          </a:p>
        </p:txBody>
      </p:sp>
      <p:sp>
        <p:nvSpPr>
          <p:cNvPr id="4" name="Slide Number Placeholder 3"/>
          <p:cNvSpPr>
            <a:spLocks noGrp="1"/>
          </p:cNvSpPr>
          <p:nvPr>
            <p:ph type="sldNum" sz="quarter" idx="10"/>
          </p:nvPr>
        </p:nvSpPr>
        <p:spPr/>
        <p:txBody>
          <a:bodyPr/>
          <a:lstStyle/>
          <a:p>
            <a:pPr>
              <a:defRPr/>
            </a:pPr>
            <a:fld id="{59539F0A-B3ED-4412-A036-17511A221807}"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539F0A-B3ED-4412-A036-17511A221807}"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want to know which debate you’re having, ask your co-conversationalist:</a:t>
            </a:r>
            <a:r>
              <a:rPr lang="en-US" baseline="0" dirty="0" smtClean="0"/>
              <a:t> What is your vision for peace between Israel and the Palestinians?  If they talk about a two-state solution, or any other model that preserves the rights of both people to life, security, and self-determination, then it’s the Territorial discussion, and you can move to talk about the specifics of borders, settlements, and what to do about Hamas in Gaza.  </a:t>
            </a:r>
          </a:p>
          <a:p>
            <a:endParaRPr lang="en-US" baseline="0" dirty="0" smtClean="0"/>
          </a:p>
          <a:p>
            <a:r>
              <a:rPr lang="en-US" baseline="0" dirty="0" smtClean="0"/>
              <a:t>But if they’re advocates for the “one-state” or Palestinian “right of return,” or their goal is to destroy Israel by military means, or to somehow get rid of all the Jews (a la Helen Thomas), then you know you’re dealing with an Existentialist.  They will talk about “justice” as opposed to “peace,” and will air grievances from 1948 or 1917 or 1882, but will not accept Israel’s existence, even though it has been the reality of the last 6-plus decades.  Is that really a conversation worth having?</a:t>
            </a:r>
            <a:endParaRPr lang="en-US" dirty="0"/>
          </a:p>
        </p:txBody>
      </p:sp>
      <p:sp>
        <p:nvSpPr>
          <p:cNvPr id="4" name="Slide Number Placeholder 3"/>
          <p:cNvSpPr>
            <a:spLocks noGrp="1"/>
          </p:cNvSpPr>
          <p:nvPr>
            <p:ph type="sldNum" sz="quarter" idx="10"/>
          </p:nvPr>
        </p:nvSpPr>
        <p:spPr/>
        <p:txBody>
          <a:bodyPr/>
          <a:lstStyle/>
          <a:p>
            <a:pPr>
              <a:defRPr/>
            </a:pPr>
            <a:fld id="{59539F0A-B3ED-4412-A036-17511A221807}"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39940" name="Slide Number Placeholder 3"/>
          <p:cNvSpPr>
            <a:spLocks noGrp="1"/>
          </p:cNvSpPr>
          <p:nvPr>
            <p:ph type="sldNum" sz="quarter" idx="5"/>
          </p:nvPr>
        </p:nvSpPr>
        <p:spPr>
          <a:noFill/>
        </p:spPr>
        <p:txBody>
          <a:bodyPr/>
          <a:lstStyle/>
          <a:p>
            <a:fld id="{5E2BA97C-752D-4EAE-9065-6226F36AC656}" type="slidenum">
              <a:rPr lang="en-US" smtClean="0">
                <a:latin typeface="Arial" pitchFamily="34" charset="0"/>
                <a:cs typeface="Arial" pitchFamily="34" charset="0"/>
              </a:rPr>
              <a:pPr/>
              <a:t>41</a:t>
            </a:fld>
            <a:endParaRPr lang="en-US" smtClean="0">
              <a:latin typeface="Arial" pitchFamily="34" charset="0"/>
              <a:cs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http://www.youtube.com/watch?v=ifZLk6Ei9-U</a:t>
            </a:r>
          </a:p>
          <a:p>
            <a:r>
              <a:rPr lang="en-US" dirty="0" smtClean="0"/>
              <a:t>5’51”</a:t>
            </a:r>
            <a:endParaRPr lang="en-US" dirty="0"/>
          </a:p>
        </p:txBody>
      </p:sp>
      <p:sp>
        <p:nvSpPr>
          <p:cNvPr id="4" name="Slide Number Placeholder 3"/>
          <p:cNvSpPr>
            <a:spLocks noGrp="1"/>
          </p:cNvSpPr>
          <p:nvPr>
            <p:ph type="sldNum" sz="quarter" idx="10"/>
          </p:nvPr>
        </p:nvSpPr>
        <p:spPr/>
        <p:txBody>
          <a:bodyPr/>
          <a:lstStyle/>
          <a:p>
            <a:pPr>
              <a:defRPr/>
            </a:pPr>
            <a:fld id="{59539F0A-B3ED-4412-A036-17511A221807}"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http://www.memritv.org/clip/en/2813.htm</a:t>
            </a:r>
          </a:p>
          <a:p>
            <a:endParaRPr lang="en-US" dirty="0"/>
          </a:p>
        </p:txBody>
      </p:sp>
      <p:sp>
        <p:nvSpPr>
          <p:cNvPr id="4" name="Slide Number Placeholder 3"/>
          <p:cNvSpPr>
            <a:spLocks noGrp="1"/>
          </p:cNvSpPr>
          <p:nvPr>
            <p:ph type="sldNum" sz="quarter" idx="10"/>
          </p:nvPr>
        </p:nvSpPr>
        <p:spPr/>
        <p:txBody>
          <a:bodyPr/>
          <a:lstStyle/>
          <a:p>
            <a:pPr>
              <a:defRPr/>
            </a:pPr>
            <a:fld id="{59539F0A-B3ED-4412-A036-17511A221807}" type="slidenum">
              <a:rPr lang="en-US" smtClean="0"/>
              <a:pPr>
                <a:defRPr/>
              </a:pPr>
              <a:t>43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539F0A-B3ED-4412-A036-17511A221807}"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539F0A-B3ED-4412-A036-17511A221807}"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Israel street scene: Ben Yehuda Street, Jerusalem http://www.travelpod.com/travel-photo/grannytravels2/israel_-_2005/1133516640/crowds_on_ben_yehuda_street.jpg/tpod.html</a:t>
            </a:r>
          </a:p>
          <a:p>
            <a:endParaRPr lang="en-US" dirty="0" smtClean="0"/>
          </a:p>
          <a:p>
            <a:r>
              <a:rPr lang="en-US" b="1" dirty="0" smtClean="0"/>
              <a:t>Who is involved in the debate</a:t>
            </a:r>
            <a:r>
              <a:rPr lang="en-US" b="1" baseline="0" dirty="0" smtClean="0"/>
              <a:t> over the territorial conflict?</a:t>
            </a:r>
          </a:p>
          <a:p>
            <a:pPr indent="-182880">
              <a:spcBef>
                <a:spcPts val="0"/>
              </a:spcBef>
              <a:buFont typeface="Arial" pitchFamily="34" charset="0"/>
              <a:buChar char="•"/>
            </a:pPr>
            <a:r>
              <a:rPr lang="en-US" dirty="0" smtClean="0"/>
              <a:t>Israeli government (since 1992)</a:t>
            </a:r>
          </a:p>
          <a:p>
            <a:pPr marL="0" marR="0" indent="-182880" algn="l" defTabSz="914400" rtl="0" eaLnBrk="0" fontAlgn="base" latinLnBrk="0" hangingPunct="0">
              <a:lnSpc>
                <a:spcPct val="100000"/>
              </a:lnSpc>
              <a:spcBef>
                <a:spcPts val="0"/>
              </a:spcBef>
              <a:spcAft>
                <a:spcPct val="0"/>
              </a:spcAft>
              <a:buClrTx/>
              <a:buSzTx/>
              <a:buFont typeface="Arial" pitchFamily="34" charset="0"/>
              <a:buChar char="•"/>
              <a:tabLst/>
              <a:defRPr/>
            </a:pPr>
            <a:r>
              <a:rPr lang="en-US" dirty="0" smtClean="0"/>
              <a:t>U.S. Government</a:t>
            </a:r>
          </a:p>
          <a:p>
            <a:pPr indent="-182880">
              <a:spcBef>
                <a:spcPts val="0"/>
              </a:spcBef>
              <a:buFont typeface="Arial" pitchFamily="34" charset="0"/>
              <a:buChar char="•"/>
            </a:pPr>
            <a:r>
              <a:rPr lang="en-US" dirty="0" smtClean="0"/>
              <a:t>United Nations</a:t>
            </a:r>
          </a:p>
          <a:p>
            <a:pPr indent="-182880">
              <a:spcBef>
                <a:spcPts val="0"/>
              </a:spcBef>
              <a:buFont typeface="Arial" pitchFamily="34" charset="0"/>
              <a:buChar char="•"/>
            </a:pPr>
            <a:r>
              <a:rPr lang="en-US" dirty="0" smtClean="0"/>
              <a:t>European Union</a:t>
            </a:r>
          </a:p>
          <a:p>
            <a:pPr marL="0" marR="0" indent="-182880" algn="l" defTabSz="914400" rtl="0" eaLnBrk="0" fontAlgn="base" latinLnBrk="0" hangingPunct="0">
              <a:lnSpc>
                <a:spcPct val="100000"/>
              </a:lnSpc>
              <a:spcBef>
                <a:spcPts val="0"/>
              </a:spcBef>
              <a:spcAft>
                <a:spcPct val="0"/>
              </a:spcAft>
              <a:buClrTx/>
              <a:buSzTx/>
              <a:buFont typeface="Arial" pitchFamily="34" charset="0"/>
              <a:buChar char="•"/>
              <a:tabLst/>
              <a:defRPr/>
            </a:pPr>
            <a:r>
              <a:rPr lang="en-US" dirty="0" smtClean="0"/>
              <a:t>American Jews (most)</a:t>
            </a:r>
          </a:p>
          <a:p>
            <a:pPr marL="0" marR="0" indent="-182880" algn="l" defTabSz="914400" rtl="0" eaLnBrk="0" fontAlgn="base" latinLnBrk="0" hangingPunct="0">
              <a:lnSpc>
                <a:spcPct val="100000"/>
              </a:lnSpc>
              <a:spcBef>
                <a:spcPts val="0"/>
              </a:spcBef>
              <a:spcAft>
                <a:spcPct val="0"/>
              </a:spcAft>
              <a:buClrTx/>
              <a:buSzTx/>
              <a:buFont typeface="Arial" pitchFamily="34" charset="0"/>
              <a:buChar char="•"/>
              <a:tabLst/>
              <a:defRPr/>
            </a:pPr>
            <a:r>
              <a:rPr lang="en-US" dirty="0" smtClean="0"/>
              <a:t>J Street</a:t>
            </a:r>
          </a:p>
          <a:p>
            <a:pPr marL="0" marR="0" indent="-182880" algn="l" defTabSz="914400" rtl="0" eaLnBrk="0" fontAlgn="base" latinLnBrk="0" hangingPunct="0">
              <a:lnSpc>
                <a:spcPct val="100000"/>
              </a:lnSpc>
              <a:spcBef>
                <a:spcPts val="0"/>
              </a:spcBef>
              <a:spcAft>
                <a:spcPct val="0"/>
              </a:spcAft>
              <a:buClrTx/>
              <a:buSzTx/>
              <a:buFont typeface="Arial" pitchFamily="34" charset="0"/>
              <a:buChar char="•"/>
              <a:tabLst/>
              <a:defRPr/>
            </a:pPr>
            <a:r>
              <a:rPr lang="en-US" dirty="0" smtClean="0"/>
              <a:t>Peace Now</a:t>
            </a:r>
          </a:p>
          <a:p>
            <a:pPr indent="-182880">
              <a:spcBef>
                <a:spcPts val="0"/>
              </a:spcBef>
              <a:buFont typeface="Arial" pitchFamily="34" charset="0"/>
              <a:buChar char="•"/>
            </a:pPr>
            <a:r>
              <a:rPr lang="en-US" dirty="0" smtClean="0"/>
              <a:t>Palestinian Authority (sometimes)</a:t>
            </a:r>
          </a:p>
          <a:p>
            <a:pPr indent="-182880">
              <a:spcBef>
                <a:spcPts val="0"/>
              </a:spcBef>
              <a:buFont typeface="Arial" pitchFamily="34" charset="0"/>
              <a:buChar char="•"/>
            </a:pPr>
            <a:r>
              <a:rPr lang="en-US" dirty="0" smtClean="0"/>
              <a:t>Arab League (sometimes)</a:t>
            </a:r>
          </a:p>
          <a:p>
            <a:pPr marL="0" marR="0" indent="-182880" algn="l" defTabSz="914400" rtl="0" eaLnBrk="0" fontAlgn="base" latinLnBrk="0" hangingPunct="0">
              <a:lnSpc>
                <a:spcPct val="100000"/>
              </a:lnSpc>
              <a:spcBef>
                <a:spcPts val="0"/>
              </a:spcBef>
              <a:spcAft>
                <a:spcPct val="0"/>
              </a:spcAft>
              <a:buClrTx/>
              <a:buSzTx/>
              <a:buFont typeface="Arial" pitchFamily="34" charset="0"/>
              <a:buChar char="•"/>
              <a:tabLst/>
              <a:defRPr/>
            </a:pPr>
            <a:r>
              <a:rPr lang="en-US" dirty="0" smtClean="0"/>
              <a:t>Israeli people (most)</a:t>
            </a:r>
          </a:p>
          <a:p>
            <a:pPr indent="-182880">
              <a:spcBef>
                <a:spcPts val="0"/>
              </a:spcBef>
              <a:buFont typeface="Arial" pitchFamily="34" charset="0"/>
              <a:buChar char="•"/>
            </a:pPr>
            <a:r>
              <a:rPr lang="en-US" dirty="0" smtClean="0"/>
              <a:t>Many other NGOs</a:t>
            </a:r>
          </a:p>
          <a:p>
            <a:endParaRPr lang="en-US" dirty="0"/>
          </a:p>
        </p:txBody>
      </p:sp>
      <p:sp>
        <p:nvSpPr>
          <p:cNvPr id="4" name="Slide Number Placeholder 3"/>
          <p:cNvSpPr>
            <a:spLocks noGrp="1"/>
          </p:cNvSpPr>
          <p:nvPr>
            <p:ph type="sldNum" sz="quarter" idx="10"/>
          </p:nvPr>
        </p:nvSpPr>
        <p:spPr/>
        <p:txBody>
          <a:bodyPr/>
          <a:lstStyle/>
          <a:p>
            <a:pPr>
              <a:defRPr/>
            </a:pPr>
            <a:fld id="{59539F0A-B3ED-4412-A036-17511A221807}"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539F0A-B3ED-4412-A036-17511A221807}"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539F0A-B3ED-4412-A036-17511A221807}"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header.jpg"/>
          <p:cNvPicPr>
            <a:picLocks noChangeAspect="1"/>
          </p:cNvPicPr>
          <p:nvPr userDrawn="1"/>
        </p:nvPicPr>
        <p:blipFill>
          <a:blip r:embed="rId2" cstate="print"/>
          <a:srcRect/>
          <a:stretch>
            <a:fillRect/>
          </a:stretch>
        </p:blipFill>
        <p:spPr bwMode="auto">
          <a:xfrm>
            <a:off x="0" y="0"/>
            <a:ext cx="9144000" cy="1023938"/>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F6FAECFA-A4BA-46A1-8218-256586DDCB2A}" type="datetime1">
              <a:rPr lang="en-US" smtClean="0"/>
              <a:pPr>
                <a:defRPr/>
              </a:pPr>
              <a:t>3/23/2011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9E8AEFE-8F90-4FA6-BE1B-42F296D45D7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B06D9E-A5D4-4BEA-9FA9-FD3926976C4E}" type="datetime1">
              <a:rPr lang="en-US" smtClean="0"/>
              <a:pPr>
                <a:defRPr/>
              </a:pPr>
              <a:t>3/23/2011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F54C53-7A00-4315-8B1C-8DBC3204DE9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2AB49C2-EA49-4202-A299-1FB27D83185D}" type="datetime1">
              <a:rPr lang="en-US" smtClean="0"/>
              <a:pPr>
                <a:defRPr/>
              </a:pPr>
              <a:t>3/23/2011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BE14A6-89FE-423F-A3E8-EB3BF6ECD80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447800"/>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EAE189D-B72B-4F6A-B568-8F65A30EDCC2}" type="datetime1">
              <a:rPr lang="en-US" smtClean="0"/>
              <a:pPr>
                <a:defRPr/>
              </a:pPr>
              <a:t>3/23/2011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z="1400">
                <a:solidFill>
                  <a:srgbClr val="004A82"/>
                </a:solidFill>
              </a:defRPr>
            </a:lvl1pPr>
          </a:lstStyle>
          <a:p>
            <a:pPr>
              <a:defRPr/>
            </a:pPr>
            <a:fld id="{29797DE4-8662-49C9-88ED-07854081FB65}"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8168F30-D30F-4A9A-BAF9-A082737A897E}" type="datetime1">
              <a:rPr lang="en-US" smtClean="0"/>
              <a:pPr>
                <a:defRPr/>
              </a:pPr>
              <a:t>3/23/2011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322D0A-1CA9-4062-AE32-C9085F0FE84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DE68791-B6BA-412E-8977-5580D7BC6EDE}" type="datetime1">
              <a:rPr lang="en-US" smtClean="0"/>
              <a:pPr>
                <a:defRPr/>
              </a:pPr>
              <a:t>3/23/2011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0AF33C3-E198-437C-841D-6DBD13C0288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9AE198D-82BD-4136-B03D-3D864726DC15}" type="datetime1">
              <a:rPr lang="en-US" smtClean="0"/>
              <a:pPr>
                <a:defRPr/>
              </a:pPr>
              <a:t>3/23/2011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6AE896E-78F1-4DAD-BEBF-DAD7B6681C2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F83FDA2-9C12-42C5-98D7-639599D9A1A8}" type="datetime1">
              <a:rPr lang="en-US" smtClean="0"/>
              <a:pPr>
                <a:defRPr/>
              </a:pPr>
              <a:t>3/23/2011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solidFill>
                  <a:srgbClr val="004A82"/>
                </a:solidFill>
              </a:defRPr>
            </a:lvl1pPr>
          </a:lstStyle>
          <a:p>
            <a:pPr>
              <a:defRPr/>
            </a:pPr>
            <a:fld id="{0BD2BA78-7FD3-4809-929F-73EFC782060C}"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7F747B5-4E62-4D04-A7A1-FE7CEED6068A}" type="datetime1">
              <a:rPr lang="en-US" smtClean="0"/>
              <a:pPr>
                <a:defRPr/>
              </a:pPr>
              <a:t>3/23/2011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47C207B-C73F-4342-A3EB-79EEF9CDD9C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6B61C7D-C7F1-4516-A0A7-89A594A29032}" type="datetime1">
              <a:rPr lang="en-US" smtClean="0"/>
              <a:pPr>
                <a:defRPr/>
              </a:pPr>
              <a:t>3/23/2011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E78128-4391-4F65-A6E4-C3CA5A4C349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0C745D0-EEBE-47AB-8F20-58DFD1482479}" type="datetime1">
              <a:rPr lang="en-US" smtClean="0"/>
              <a:pPr>
                <a:defRPr/>
              </a:pPr>
              <a:t>3/23/2011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9B810D-B7CA-4F1E-B931-8E2E0492F0A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19E97CE-4AE2-4428-AC3D-2F1833ABCFE5}" type="datetime1">
              <a:rPr lang="en-US" smtClean="0"/>
              <a:pPr>
                <a:defRPr/>
              </a:pPr>
              <a:t>3/23/2011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004A82"/>
                </a:solidFill>
                <a:latin typeface="+mn-lt"/>
                <a:cs typeface="+mn-cs"/>
              </a:defRPr>
            </a:lvl1pPr>
          </a:lstStyle>
          <a:p>
            <a:pPr>
              <a:defRPr/>
            </a:pPr>
            <a:fld id="{4BAAF7A2-310B-483A-B98B-A33383DB7ADB}"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0.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www.iranfocus.com/modules/news/article.php?storyid=4164"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file:///C:\Users\Nevet\Documents\BroaderView\Imperial-History.wmv" TargetMode="Externa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ideo" Target="file:///C:\Users\Nevet\Documents\BroaderView\PA-PalestineCoast.YouTube-TMw755MDJ5k.wmv" TargetMode="Externa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ideo" Target="file:///C:\Users\Nevet\Documents\BroaderView\PATV.UnivQuiz.YouTube-skhKdv5OwbA.wmv" TargetMode="External"/><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ideo" Target="file:///C:\Users\Nevet\Documents\BroaderView\PA-Music.PalCities.YouTube-JW2fwuBWyHI.wmv" TargetMode="External"/><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ideo" Target="file:///C:\Users\Nevet\Documents\BroaderView\HelenThomas-May2010.wmv" TargetMode="External"/><Relationship Id="rId5" Type="http://schemas.openxmlformats.org/officeDocument/2006/relationships/image" Target="../media/image45.png"/><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32.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islamicsunrays.com/wp-content/uploads/2010/12/Free_Palestine_1_by_Ash_Bahrain.png"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ideo" Target="file:///C:\Users\Nevet\Documents\BroaderView\BDS-Exposed.YouTube-ifZLk6Ei9-U.wmv" TargetMode="External"/><Relationship Id="rId4" Type="http://schemas.openxmlformats.org/officeDocument/2006/relationships/image" Target="../media/image62.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ideo" Target="file:///C:\Users\Nevet\Documents\BroaderView\NasrallahLiberateGalilee.MEMRI-2813.wmv" TargetMode="External"/><Relationship Id="rId4" Type="http://schemas.openxmlformats.org/officeDocument/2006/relationships/image" Target="../media/image63.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pPr eaLnBrk="1" hangingPunct="1"/>
            <a:r>
              <a:rPr lang="en-US" dirty="0" smtClean="0"/>
              <a:t>The Israeli-Palestinian Conflict:</a:t>
            </a:r>
            <a:br>
              <a:rPr lang="en-US" dirty="0" smtClean="0"/>
            </a:br>
            <a:r>
              <a:rPr lang="en-US" sz="6000" dirty="0" smtClean="0"/>
              <a:t>Territorial or Existential?</a:t>
            </a:r>
          </a:p>
        </p:txBody>
      </p:sp>
      <p:sp>
        <p:nvSpPr>
          <p:cNvPr id="3" name="Subtitle 2"/>
          <p:cNvSpPr>
            <a:spLocks noGrp="1"/>
          </p:cNvSpPr>
          <p:nvPr>
            <p:ph type="subTitle" idx="1"/>
          </p:nvPr>
        </p:nvSpPr>
        <p:spPr>
          <a:xfrm>
            <a:off x="1371600" y="4953000"/>
            <a:ext cx="6400800" cy="1371600"/>
          </a:xfrm>
        </p:spPr>
        <p:txBody>
          <a:bodyPr rtlCol="0">
            <a:normAutofit/>
          </a:bodyPr>
          <a:lstStyle/>
          <a:p>
            <a:pPr eaLnBrk="1" fontAlgn="auto" hangingPunct="1">
              <a:spcAft>
                <a:spcPts val="0"/>
              </a:spcAft>
              <a:buFont typeface="Arial" pitchFamily="34" charset="0"/>
              <a:buNone/>
              <a:defRPr/>
            </a:pPr>
            <a:r>
              <a:rPr lang="en-US" dirty="0" smtClean="0"/>
              <a:t>Nevet Basker</a:t>
            </a:r>
          </a:p>
          <a:p>
            <a:pPr eaLnBrk="1" fontAlgn="auto" hangingPunct="1">
              <a:spcAft>
                <a:spcPts val="0"/>
              </a:spcAft>
              <a:buFont typeface="Arial" pitchFamily="34" charset="0"/>
              <a:buNone/>
              <a:defRPr/>
            </a:pPr>
            <a:r>
              <a:rPr lang="en-US" dirty="0" smtClean="0"/>
              <a:t>March 2011</a:t>
            </a:r>
            <a:endParaRPr lang="en-US" dirty="0"/>
          </a:p>
        </p:txBody>
      </p:sp>
      <p:sp>
        <p:nvSpPr>
          <p:cNvPr id="4" name="Slide Number Placeholder 3"/>
          <p:cNvSpPr>
            <a:spLocks noGrp="1"/>
          </p:cNvSpPr>
          <p:nvPr>
            <p:ph type="sldNum" sz="quarter" idx="12"/>
          </p:nvPr>
        </p:nvSpPr>
        <p:spPr/>
        <p:txBody>
          <a:bodyPr/>
          <a:lstStyle/>
          <a:p>
            <a:pPr>
              <a:defRPr/>
            </a:pPr>
            <a:fld id="{49E8AEFE-8F90-4FA6-BE1B-42F296D45D71}"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Existential Conflict</a:t>
            </a:r>
            <a:endParaRPr lang="en-US" dirty="0"/>
          </a:p>
        </p:txBody>
      </p:sp>
      <p:pic>
        <p:nvPicPr>
          <p:cNvPr id="4" name="Picture 3"/>
          <p:cNvPicPr>
            <a:picLocks noChangeAspect="1" noChangeArrowheads="1"/>
          </p:cNvPicPr>
          <p:nvPr/>
        </p:nvPicPr>
        <p:blipFill>
          <a:blip r:embed="rId3" cstate="print"/>
          <a:srcRect/>
          <a:stretch>
            <a:fillRect/>
          </a:stretch>
        </p:blipFill>
        <p:spPr bwMode="auto">
          <a:xfrm>
            <a:off x="3572795" y="1371600"/>
            <a:ext cx="1998410" cy="5168900"/>
          </a:xfrm>
          <a:prstGeom prst="rect">
            <a:avLst/>
          </a:prstGeom>
          <a:noFill/>
          <a:ln w="12700" cap="sq">
            <a:noFill/>
            <a:miter lim="800000"/>
            <a:headEnd type="none" w="sm" len="sm"/>
            <a:tailEnd type="none" w="sm" len="sm"/>
          </a:ln>
        </p:spPr>
      </p:pic>
      <p:sp>
        <p:nvSpPr>
          <p:cNvPr id="5" name="Slide Number Placeholder 4"/>
          <p:cNvSpPr>
            <a:spLocks noGrp="1"/>
          </p:cNvSpPr>
          <p:nvPr>
            <p:ph type="sldNum" sz="quarter" idx="12"/>
          </p:nvPr>
        </p:nvSpPr>
        <p:spPr/>
        <p:txBody>
          <a:bodyPr/>
          <a:lstStyle/>
          <a:p>
            <a:pPr>
              <a:defRPr/>
            </a:pPr>
            <a:fld id="{29797DE4-8662-49C9-88ED-07854081FB65}"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pPr lvl="0"/>
            <a:r>
              <a:rPr lang="en-US" dirty="0" smtClean="0"/>
              <a:t>Existential Conflict: Objective</a:t>
            </a:r>
            <a:br>
              <a:rPr lang="en-US" dirty="0" smtClean="0"/>
            </a:br>
            <a:r>
              <a:rPr lang="en-US" i="1" dirty="0" smtClean="0">
                <a:solidFill>
                  <a:schemeClr val="bg2">
                    <a:lumMod val="20000"/>
                    <a:lumOff val="80000"/>
                  </a:schemeClr>
                </a:solidFill>
              </a:rPr>
              <a:t>The end of Israel as a Jewish state</a:t>
            </a:r>
            <a:r>
              <a:rPr lang="en-US" i="1" dirty="0" smtClean="0">
                <a:solidFill>
                  <a:srgbClr val="FFFF00"/>
                </a:solidFill>
              </a:rPr>
              <a:t/>
            </a:r>
            <a:br>
              <a:rPr lang="en-US" i="1" dirty="0" smtClean="0">
                <a:solidFill>
                  <a:srgbClr val="FFFF00"/>
                </a:solidFill>
              </a:rPr>
            </a:br>
            <a:endParaRPr lang="en-US" i="1" dirty="0">
              <a:solidFill>
                <a:srgbClr val="FFFF00"/>
              </a:solidFill>
            </a:endParaRPr>
          </a:p>
        </p:txBody>
      </p:sp>
      <p:graphicFrame>
        <p:nvGraphicFramePr>
          <p:cNvPr id="5" name="Content Placeholder 4"/>
          <p:cNvGraphicFramePr>
            <a:graphicFrameLocks noGrp="1"/>
          </p:cNvGraphicFramePr>
          <p:nvPr>
            <p:ph idx="1"/>
          </p:nvPr>
        </p:nvGraphicFramePr>
        <p:xfrm>
          <a:off x="457200" y="20574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29797DE4-8662-49C9-88ED-07854081FB65}" type="slidenum">
              <a:rPr lang="en-US" smtClean="0"/>
              <a:pPr>
                <a:defRPr/>
              </a:pPr>
              <a:t>11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FE8CA982-B573-47B5-8709-3F072B9B9D83}"/>
                                            </p:graphicEl>
                                          </p:spTgt>
                                        </p:tgtEl>
                                        <p:attrNameLst>
                                          <p:attrName>style.visibility</p:attrName>
                                        </p:attrNameLst>
                                      </p:cBhvr>
                                      <p:to>
                                        <p:strVal val="visible"/>
                                      </p:to>
                                    </p:set>
                                    <p:animEffect transition="in" filter="fade">
                                      <p:cBhvr>
                                        <p:cTn id="7" dur="2000"/>
                                        <p:tgtEl>
                                          <p:spTgt spid="5">
                                            <p:graphicEl>
                                              <a:dgm id="{FE8CA982-B573-47B5-8709-3F072B9B9D8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AAA333E1-42D5-482B-AE9E-D5E8C87A3B5B}"/>
                                            </p:graphicEl>
                                          </p:spTgt>
                                        </p:tgtEl>
                                        <p:attrNameLst>
                                          <p:attrName>style.visibility</p:attrName>
                                        </p:attrNameLst>
                                      </p:cBhvr>
                                      <p:to>
                                        <p:strVal val="visible"/>
                                      </p:to>
                                    </p:set>
                                    <p:animEffect transition="in" filter="fade">
                                      <p:cBhvr>
                                        <p:cTn id="12" dur="2000"/>
                                        <p:tgtEl>
                                          <p:spTgt spid="5">
                                            <p:graphicEl>
                                              <a:dgm id="{AAA333E1-42D5-482B-AE9E-D5E8C87A3B5B}"/>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A2F747D6-6A10-4E02-AFB8-0274D20D0CFC}"/>
                                            </p:graphicEl>
                                          </p:spTgt>
                                        </p:tgtEl>
                                        <p:attrNameLst>
                                          <p:attrName>style.visibility</p:attrName>
                                        </p:attrNameLst>
                                      </p:cBhvr>
                                      <p:to>
                                        <p:strVal val="visible"/>
                                      </p:to>
                                    </p:set>
                                    <p:animEffect transition="in" filter="fade">
                                      <p:cBhvr>
                                        <p:cTn id="15" dur="2000"/>
                                        <p:tgtEl>
                                          <p:spTgt spid="5">
                                            <p:graphicEl>
                                              <a:dgm id="{A2F747D6-6A10-4E02-AFB8-0274D20D0CFC}"/>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5F3B0189-2C6C-435E-8010-DD49F163496D}"/>
                                            </p:graphicEl>
                                          </p:spTgt>
                                        </p:tgtEl>
                                        <p:attrNameLst>
                                          <p:attrName>style.visibility</p:attrName>
                                        </p:attrNameLst>
                                      </p:cBhvr>
                                      <p:to>
                                        <p:strVal val="visible"/>
                                      </p:to>
                                    </p:set>
                                    <p:animEffect transition="in" filter="fade">
                                      <p:cBhvr>
                                        <p:cTn id="20" dur="2000"/>
                                        <p:tgtEl>
                                          <p:spTgt spid="5">
                                            <p:graphicEl>
                                              <a:dgm id="{5F3B0189-2C6C-435E-8010-DD49F163496D}"/>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graphicEl>
                                              <a:dgm id="{F77E1202-73F4-432B-9ABB-9CEB8AEBD73D}"/>
                                            </p:graphicEl>
                                          </p:spTgt>
                                        </p:tgtEl>
                                        <p:attrNameLst>
                                          <p:attrName>style.visibility</p:attrName>
                                        </p:attrNameLst>
                                      </p:cBhvr>
                                      <p:to>
                                        <p:strVal val="visible"/>
                                      </p:to>
                                    </p:set>
                                    <p:animEffect transition="in" filter="fade">
                                      <p:cBhvr>
                                        <p:cTn id="23" dur="2000"/>
                                        <p:tgtEl>
                                          <p:spTgt spid="5">
                                            <p:graphicEl>
                                              <a:dgm id="{F77E1202-73F4-432B-9ABB-9CEB8AEBD73D}"/>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graphicEl>
                                              <a:dgm id="{C3749C25-914E-4FC9-BB8F-082C5535FA18}"/>
                                            </p:graphicEl>
                                          </p:spTgt>
                                        </p:tgtEl>
                                        <p:attrNameLst>
                                          <p:attrName>style.visibility</p:attrName>
                                        </p:attrNameLst>
                                      </p:cBhvr>
                                      <p:to>
                                        <p:strVal val="visible"/>
                                      </p:to>
                                    </p:set>
                                    <p:animEffect transition="in" filter="fade">
                                      <p:cBhvr>
                                        <p:cTn id="28" dur="2000"/>
                                        <p:tgtEl>
                                          <p:spTgt spid="5">
                                            <p:graphicEl>
                                              <a:dgm id="{C3749C25-914E-4FC9-BB8F-082C5535FA18}"/>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graphicEl>
                                              <a:dgm id="{0505BF1A-F2BF-45F1-A7C5-FEA34FCCD051}"/>
                                            </p:graphicEl>
                                          </p:spTgt>
                                        </p:tgtEl>
                                        <p:attrNameLst>
                                          <p:attrName>style.visibility</p:attrName>
                                        </p:attrNameLst>
                                      </p:cBhvr>
                                      <p:to>
                                        <p:strVal val="visible"/>
                                      </p:to>
                                    </p:set>
                                    <p:animEffect transition="in" filter="fade">
                                      <p:cBhvr>
                                        <p:cTn id="31" dur="2000"/>
                                        <p:tgtEl>
                                          <p:spTgt spid="5">
                                            <p:graphicEl>
                                              <a:dgm id="{0505BF1A-F2BF-45F1-A7C5-FEA34FCCD05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graphicEl>
                                              <a:dgm id="{9B5D9AED-A137-43FD-9819-995540288C03}"/>
                                            </p:graphicEl>
                                          </p:spTgt>
                                        </p:tgtEl>
                                        <p:attrNameLst>
                                          <p:attrName>style.visibility</p:attrName>
                                        </p:attrNameLst>
                                      </p:cBhvr>
                                      <p:to>
                                        <p:strVal val="visible"/>
                                      </p:to>
                                    </p:set>
                                    <p:animEffect transition="in" filter="fade">
                                      <p:cBhvr>
                                        <p:cTn id="36" dur="2000"/>
                                        <p:tgtEl>
                                          <p:spTgt spid="5">
                                            <p:graphicEl>
                                              <a:dgm id="{9B5D9AED-A137-43FD-9819-995540288C03}"/>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graphicEl>
                                              <a:dgm id="{5A16D81A-05E7-469D-8608-23B58EB1A256}"/>
                                            </p:graphicEl>
                                          </p:spTgt>
                                        </p:tgtEl>
                                        <p:attrNameLst>
                                          <p:attrName>style.visibility</p:attrName>
                                        </p:attrNameLst>
                                      </p:cBhvr>
                                      <p:to>
                                        <p:strVal val="visible"/>
                                      </p:to>
                                    </p:set>
                                    <p:animEffect transition="in" filter="fade">
                                      <p:cBhvr>
                                        <p:cTn id="39" dur="2000"/>
                                        <p:tgtEl>
                                          <p:spTgt spid="5">
                                            <p:graphicEl>
                                              <a:dgm id="{5A16D81A-05E7-469D-8608-23B58EB1A256}"/>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
                                            <p:graphicEl>
                                              <a:dgm id="{2363EA10-4A15-4151-9948-0FEE21281A34}"/>
                                            </p:graphicEl>
                                          </p:spTgt>
                                        </p:tgtEl>
                                        <p:attrNameLst>
                                          <p:attrName>style.visibility</p:attrName>
                                        </p:attrNameLst>
                                      </p:cBhvr>
                                      <p:to>
                                        <p:strVal val="visible"/>
                                      </p:to>
                                    </p:set>
                                    <p:animEffect transition="in" filter="fade">
                                      <p:cBhvr>
                                        <p:cTn id="44" dur="2000"/>
                                        <p:tgtEl>
                                          <p:spTgt spid="5">
                                            <p:graphicEl>
                                              <a:dgm id="{2363EA10-4A15-4151-9948-0FEE21281A34}"/>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
                                            <p:graphicEl>
                                              <a:dgm id="{94FBAF3B-28F4-4526-A700-46983E2B45E5}"/>
                                            </p:graphicEl>
                                          </p:spTgt>
                                        </p:tgtEl>
                                        <p:attrNameLst>
                                          <p:attrName>style.visibility</p:attrName>
                                        </p:attrNameLst>
                                      </p:cBhvr>
                                      <p:to>
                                        <p:strVal val="visible"/>
                                      </p:to>
                                    </p:set>
                                    <p:animEffect transition="in" filter="fade">
                                      <p:cBhvr>
                                        <p:cTn id="47" dur="2000"/>
                                        <p:tgtEl>
                                          <p:spTgt spid="5">
                                            <p:graphicEl>
                                              <a:dgm id="{94FBAF3B-28F4-4526-A700-46983E2B45E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Existential Conflict: Players</a:t>
            </a:r>
            <a:endParaRPr lang="en-US" dirty="0"/>
          </a:p>
        </p:txBody>
      </p:sp>
      <p:pic>
        <p:nvPicPr>
          <p:cNvPr id="91141" name="Picture 5" descr="http://t3.gstatic.com/images?q=tbn:ANd9GcRzYo_k88H7RPtovnL_gVpuLmSCWFV4U9HVTazPYH4Y0WA6mjoPPg"/>
          <p:cNvPicPr>
            <a:picLocks noChangeAspect="1" noChangeArrowheads="1"/>
          </p:cNvPicPr>
          <p:nvPr/>
        </p:nvPicPr>
        <p:blipFill>
          <a:blip r:embed="rId3" cstate="print"/>
          <a:srcRect/>
          <a:stretch>
            <a:fillRect/>
          </a:stretch>
        </p:blipFill>
        <p:spPr bwMode="auto">
          <a:xfrm>
            <a:off x="381000" y="1676400"/>
            <a:ext cx="2828925" cy="1619251"/>
          </a:xfrm>
          <a:prstGeom prst="rect">
            <a:avLst/>
          </a:prstGeom>
          <a:noFill/>
        </p:spPr>
      </p:pic>
      <p:pic>
        <p:nvPicPr>
          <p:cNvPr id="8" name="Picture 2" descr="http://palwatch.org/STORAGE/map/logo%20Hamas%20from%20web.jpg"/>
          <p:cNvPicPr>
            <a:picLocks noChangeAspect="1" noChangeArrowheads="1"/>
          </p:cNvPicPr>
          <p:nvPr/>
        </p:nvPicPr>
        <p:blipFill>
          <a:blip r:embed="rId4" cstate="print"/>
          <a:srcRect l="25533" t="15046" r="25365" b="18035"/>
          <a:stretch>
            <a:fillRect/>
          </a:stretch>
        </p:blipFill>
        <p:spPr bwMode="auto">
          <a:xfrm>
            <a:off x="6477000" y="1524000"/>
            <a:ext cx="2133600" cy="2261615"/>
          </a:xfrm>
          <a:prstGeom prst="rect">
            <a:avLst/>
          </a:prstGeom>
          <a:noFill/>
        </p:spPr>
      </p:pic>
      <p:pic>
        <p:nvPicPr>
          <p:cNvPr id="9" name="Picture 18" descr="http://t0.gstatic.com/images?q=tbn:ANd9GcRJOIiw2_grwMrDKVXKmLj6UhnMg88TFLMFmGHtfVpT6PhmI88y"/>
          <p:cNvPicPr>
            <a:picLocks noChangeAspect="1" noChangeArrowheads="1"/>
          </p:cNvPicPr>
          <p:nvPr/>
        </p:nvPicPr>
        <p:blipFill>
          <a:blip r:embed="rId5" cstate="print"/>
          <a:srcRect/>
          <a:stretch>
            <a:fillRect/>
          </a:stretch>
        </p:blipFill>
        <p:spPr bwMode="auto">
          <a:xfrm>
            <a:off x="6477000" y="4267200"/>
            <a:ext cx="1524000" cy="2180618"/>
          </a:xfrm>
          <a:prstGeom prst="rect">
            <a:avLst/>
          </a:prstGeom>
          <a:noFill/>
        </p:spPr>
      </p:pic>
      <p:pic>
        <p:nvPicPr>
          <p:cNvPr id="91144" name="Picture 8"/>
          <p:cNvPicPr>
            <a:picLocks noChangeAspect="1" noChangeArrowheads="1"/>
          </p:cNvPicPr>
          <p:nvPr/>
        </p:nvPicPr>
        <p:blipFill>
          <a:blip r:embed="rId6" cstate="print"/>
          <a:srcRect/>
          <a:stretch>
            <a:fillRect/>
          </a:stretch>
        </p:blipFill>
        <p:spPr bwMode="auto">
          <a:xfrm>
            <a:off x="339876" y="4343400"/>
            <a:ext cx="2479524" cy="1952625"/>
          </a:xfrm>
          <a:prstGeom prst="rect">
            <a:avLst/>
          </a:prstGeom>
          <a:noFill/>
          <a:ln w="9525">
            <a:noFill/>
            <a:miter lim="800000"/>
            <a:headEnd/>
            <a:tailEnd/>
          </a:ln>
        </p:spPr>
      </p:pic>
      <p:pic>
        <p:nvPicPr>
          <p:cNvPr id="91139" name="Picture 3"/>
          <p:cNvPicPr>
            <a:picLocks noChangeAspect="1" noChangeArrowheads="1"/>
          </p:cNvPicPr>
          <p:nvPr/>
        </p:nvPicPr>
        <p:blipFill>
          <a:blip r:embed="rId7" cstate="print"/>
          <a:srcRect/>
          <a:stretch>
            <a:fillRect/>
          </a:stretch>
        </p:blipFill>
        <p:spPr bwMode="auto">
          <a:xfrm>
            <a:off x="2847975" y="1981200"/>
            <a:ext cx="3448050" cy="2273714"/>
          </a:xfrm>
          <a:prstGeom prst="rect">
            <a:avLst/>
          </a:prstGeom>
          <a:noFill/>
          <a:ln w="9525">
            <a:noFill/>
            <a:miter lim="800000"/>
            <a:headEnd/>
            <a:tailEnd/>
          </a:ln>
        </p:spPr>
      </p:pic>
      <p:pic>
        <p:nvPicPr>
          <p:cNvPr id="91148" name="Picture 12" descr="http://t3.gstatic.com/images?q=tbn:ANd9GcTF3_zAPBJmaUGOV03U55-dAobKzlewoX86p5Nk-HLBeB4XqJXL"/>
          <p:cNvPicPr>
            <a:picLocks noChangeAspect="1" noChangeArrowheads="1"/>
          </p:cNvPicPr>
          <p:nvPr/>
        </p:nvPicPr>
        <p:blipFill>
          <a:blip r:embed="rId8" cstate="print"/>
          <a:srcRect/>
          <a:stretch>
            <a:fillRect/>
          </a:stretch>
        </p:blipFill>
        <p:spPr bwMode="auto">
          <a:xfrm>
            <a:off x="3524250" y="4495800"/>
            <a:ext cx="2095500" cy="2095501"/>
          </a:xfrm>
          <a:prstGeom prst="rect">
            <a:avLst/>
          </a:prstGeom>
          <a:noFill/>
        </p:spPr>
      </p:pic>
      <p:sp>
        <p:nvSpPr>
          <p:cNvPr id="10" name="Slide Number Placeholder 9"/>
          <p:cNvSpPr>
            <a:spLocks noGrp="1"/>
          </p:cNvSpPr>
          <p:nvPr>
            <p:ph type="sldNum" sz="quarter" idx="12"/>
          </p:nvPr>
        </p:nvSpPr>
        <p:spPr/>
        <p:txBody>
          <a:bodyPr/>
          <a:lstStyle/>
          <a:p>
            <a:pPr>
              <a:defRPr/>
            </a:pPr>
            <a:fld id="{29797DE4-8662-49C9-88ED-07854081FB65}" type="slidenum">
              <a:rPr lang="en-US" smtClean="0"/>
              <a:pPr>
                <a:defRPr/>
              </a:pPr>
              <a:t>12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1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1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1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1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Existential Conflict: Themes</a:t>
            </a:r>
            <a:endParaRPr lang="en-US" dirty="0"/>
          </a:p>
        </p:txBody>
      </p:sp>
      <p:graphicFrame>
        <p:nvGraphicFramePr>
          <p:cNvPr id="5" name="Content Placeholder 4"/>
          <p:cNvGraphicFramePr>
            <a:graphicFrameLocks noGrp="1"/>
          </p:cNvGraphicFramePr>
          <p:nvPr>
            <p:ph idx="1"/>
          </p:nvPr>
        </p:nvGraphicFramePr>
        <p:xfrm>
          <a:off x="457200" y="1447800"/>
          <a:ext cx="8229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29797DE4-8662-49C9-88ED-07854081FB65}" type="slidenum">
              <a:rPr lang="en-US" smtClean="0">
                <a:solidFill>
                  <a:srgbClr val="003E6C"/>
                </a:solidFill>
              </a:rPr>
              <a:pPr>
                <a:defRPr/>
              </a:pPr>
              <a:t>13</a:t>
            </a:fld>
            <a:endParaRPr lang="en-US" dirty="0">
              <a:solidFill>
                <a:srgbClr val="003E6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703F244E-7D8C-47FF-8EC9-D4E120C85853}"/>
                                            </p:graphicEl>
                                          </p:spTgt>
                                        </p:tgtEl>
                                        <p:attrNameLst>
                                          <p:attrName>style.visibility</p:attrName>
                                        </p:attrNameLst>
                                      </p:cBhvr>
                                      <p:to>
                                        <p:strVal val="visible"/>
                                      </p:to>
                                    </p:set>
                                    <p:animEffect transition="in" filter="fade">
                                      <p:cBhvr>
                                        <p:cTn id="7" dur="2000"/>
                                        <p:tgtEl>
                                          <p:spTgt spid="5">
                                            <p:graphicEl>
                                              <a:dgm id="{703F244E-7D8C-47FF-8EC9-D4E120C85853}"/>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A711F4CC-56A1-48C8-BF2E-CE2F253FA628}"/>
                                            </p:graphicEl>
                                          </p:spTgt>
                                        </p:tgtEl>
                                        <p:attrNameLst>
                                          <p:attrName>style.visibility</p:attrName>
                                        </p:attrNameLst>
                                      </p:cBhvr>
                                      <p:to>
                                        <p:strVal val="visible"/>
                                      </p:to>
                                    </p:set>
                                    <p:animEffect transition="in" filter="fade">
                                      <p:cBhvr>
                                        <p:cTn id="10" dur="2000"/>
                                        <p:tgtEl>
                                          <p:spTgt spid="5">
                                            <p:graphicEl>
                                              <a:dgm id="{A711F4CC-56A1-48C8-BF2E-CE2F253FA628}"/>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graphicEl>
                                              <a:dgm id="{AE7BBC40-4A95-4C7A-9F47-73A923C7C1B1}"/>
                                            </p:graphicEl>
                                          </p:spTgt>
                                        </p:tgtEl>
                                        <p:attrNameLst>
                                          <p:attrName>style.visibility</p:attrName>
                                        </p:attrNameLst>
                                      </p:cBhvr>
                                      <p:to>
                                        <p:strVal val="visible"/>
                                      </p:to>
                                    </p:set>
                                    <p:animEffect transition="in" filter="fade">
                                      <p:cBhvr>
                                        <p:cTn id="15" dur="2000"/>
                                        <p:tgtEl>
                                          <p:spTgt spid="5">
                                            <p:graphicEl>
                                              <a:dgm id="{AE7BBC40-4A95-4C7A-9F47-73A923C7C1B1}"/>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graphicEl>
                                              <a:dgm id="{940CC194-207B-415C-9E7B-8FDB27304C6E}"/>
                                            </p:graphicEl>
                                          </p:spTgt>
                                        </p:tgtEl>
                                        <p:attrNameLst>
                                          <p:attrName>style.visibility</p:attrName>
                                        </p:attrNameLst>
                                      </p:cBhvr>
                                      <p:to>
                                        <p:strVal val="visible"/>
                                      </p:to>
                                    </p:set>
                                    <p:animEffect transition="in" filter="fade">
                                      <p:cBhvr>
                                        <p:cTn id="18" dur="2000"/>
                                        <p:tgtEl>
                                          <p:spTgt spid="5">
                                            <p:graphicEl>
                                              <a:dgm id="{940CC194-207B-415C-9E7B-8FDB27304C6E}"/>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graphicEl>
                                              <a:dgm id="{13024B12-41C6-422D-A8B7-2AD6A724D973}"/>
                                            </p:graphicEl>
                                          </p:spTgt>
                                        </p:tgtEl>
                                        <p:attrNameLst>
                                          <p:attrName>style.visibility</p:attrName>
                                        </p:attrNameLst>
                                      </p:cBhvr>
                                      <p:to>
                                        <p:strVal val="visible"/>
                                      </p:to>
                                    </p:set>
                                    <p:animEffect transition="in" filter="fade">
                                      <p:cBhvr>
                                        <p:cTn id="23" dur="2000"/>
                                        <p:tgtEl>
                                          <p:spTgt spid="5">
                                            <p:graphicEl>
                                              <a:dgm id="{13024B12-41C6-422D-A8B7-2AD6A724D973}"/>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graphicEl>
                                              <a:dgm id="{14657248-7F66-439A-9BB8-30EB71FB59D5}"/>
                                            </p:graphicEl>
                                          </p:spTgt>
                                        </p:tgtEl>
                                        <p:attrNameLst>
                                          <p:attrName>style.visibility</p:attrName>
                                        </p:attrNameLst>
                                      </p:cBhvr>
                                      <p:to>
                                        <p:strVal val="visible"/>
                                      </p:to>
                                    </p:set>
                                    <p:animEffect transition="in" filter="fade">
                                      <p:cBhvr>
                                        <p:cTn id="26" dur="2000"/>
                                        <p:tgtEl>
                                          <p:spTgt spid="5">
                                            <p:graphicEl>
                                              <a:dgm id="{14657248-7F66-439A-9BB8-30EB71FB59D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6770" name="Picture 2" descr="img4361ac345af45">
            <a:hlinkClick r:id="rId3" tooltip="Tehran, October 26, 2005"/>
          </p:cNvPr>
          <p:cNvPicPr>
            <a:picLocks noChangeAspect="1" noChangeArrowheads="1"/>
          </p:cNvPicPr>
          <p:nvPr/>
        </p:nvPicPr>
        <p:blipFill>
          <a:blip r:embed="rId4" cstate="print"/>
          <a:srcRect/>
          <a:stretch>
            <a:fillRect/>
          </a:stretch>
        </p:blipFill>
        <p:spPr bwMode="auto">
          <a:xfrm>
            <a:off x="246063" y="185738"/>
            <a:ext cx="8651875" cy="6486525"/>
          </a:xfrm>
          <a:prstGeom prst="rect">
            <a:avLst/>
          </a:prstGeom>
          <a:noFill/>
        </p:spPr>
      </p:pic>
      <p:sp>
        <p:nvSpPr>
          <p:cNvPr id="3" name="Slide Number Placeholder 2"/>
          <p:cNvSpPr>
            <a:spLocks noGrp="1"/>
          </p:cNvSpPr>
          <p:nvPr>
            <p:ph type="sldNum" sz="quarter" idx="12"/>
          </p:nvPr>
        </p:nvSpPr>
        <p:spPr/>
        <p:txBody>
          <a:bodyPr/>
          <a:lstStyle/>
          <a:p>
            <a:pPr>
              <a:defRPr/>
            </a:pPr>
            <a:fld id="{E47C207B-C73F-4342-A3EB-79EEF9CDD9C7}"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96200" y="6488668"/>
            <a:ext cx="915635" cy="369332"/>
          </a:xfrm>
          <a:prstGeom prst="rect">
            <a:avLst/>
          </a:prstGeom>
          <a:noFill/>
        </p:spPr>
        <p:txBody>
          <a:bodyPr wrap="none" rtlCol="0">
            <a:spAutoFit/>
          </a:bodyPr>
          <a:lstStyle/>
          <a:p>
            <a:r>
              <a:rPr lang="en-US" dirty="0" smtClean="0"/>
              <a:t>Hamas</a:t>
            </a:r>
            <a:endParaRPr lang="en-US" dirty="0"/>
          </a:p>
        </p:txBody>
      </p:sp>
      <p:pic>
        <p:nvPicPr>
          <p:cNvPr id="137218" name="Picture 2" descr="http://palwatch.org/STORAGE/map/logo%20Hamas%20from%20web.jpg"/>
          <p:cNvPicPr>
            <a:picLocks noChangeAspect="1" noChangeArrowheads="1"/>
          </p:cNvPicPr>
          <p:nvPr/>
        </p:nvPicPr>
        <p:blipFill>
          <a:blip r:embed="rId3" cstate="print"/>
          <a:srcRect l="25533" t="15046" r="25365" b="18035"/>
          <a:stretch>
            <a:fillRect/>
          </a:stretch>
        </p:blipFill>
        <p:spPr bwMode="auto">
          <a:xfrm>
            <a:off x="1725283" y="411480"/>
            <a:ext cx="5693435" cy="6035040"/>
          </a:xfrm>
          <a:prstGeom prst="rect">
            <a:avLst/>
          </a:prstGeom>
          <a:noFill/>
        </p:spPr>
      </p:pic>
      <p:sp>
        <p:nvSpPr>
          <p:cNvPr id="6" name="Slide Number Placeholder 5"/>
          <p:cNvSpPr>
            <a:spLocks noGrp="1"/>
          </p:cNvSpPr>
          <p:nvPr>
            <p:ph type="sldNum" sz="quarter" idx="12"/>
          </p:nvPr>
        </p:nvSpPr>
        <p:spPr/>
        <p:txBody>
          <a:bodyPr/>
          <a:lstStyle/>
          <a:p>
            <a:pPr>
              <a:defRPr/>
            </a:pPr>
            <a:fld id="{E47C207B-C73F-4342-A3EB-79EEF9CDD9C7}"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srcRect l="48044"/>
          <a:stretch>
            <a:fillRect/>
          </a:stretch>
        </p:blipFill>
        <p:spPr bwMode="auto">
          <a:xfrm>
            <a:off x="2347118" y="118268"/>
            <a:ext cx="4449763" cy="66214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E47C207B-C73F-4342-A3EB-79EEF9CDD9C7}"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42686" y="6488668"/>
            <a:ext cx="4801314" cy="369332"/>
          </a:xfrm>
          <a:prstGeom prst="rect">
            <a:avLst/>
          </a:prstGeom>
          <a:noFill/>
        </p:spPr>
        <p:txBody>
          <a:bodyPr wrap="none" rtlCol="0">
            <a:spAutoFit/>
          </a:bodyPr>
          <a:lstStyle/>
          <a:p>
            <a:r>
              <a:rPr lang="en-US" dirty="0" smtClean="0"/>
              <a:t>Al-</a:t>
            </a:r>
            <a:r>
              <a:rPr lang="en-US" dirty="0" err="1" smtClean="0"/>
              <a:t>Quds</a:t>
            </a:r>
            <a:r>
              <a:rPr lang="en-US" dirty="0" smtClean="0"/>
              <a:t> Brigades (Palestinian Islamic Jihad) </a:t>
            </a:r>
            <a:endParaRPr lang="en-US" dirty="0"/>
          </a:p>
        </p:txBody>
      </p:sp>
      <p:pic>
        <p:nvPicPr>
          <p:cNvPr id="139266" name="Picture 2" descr="http://palwatch.org/STORAGE/map/Al-Quds%20Brigades.jpg"/>
          <p:cNvPicPr>
            <a:picLocks noChangeAspect="1" noChangeArrowheads="1"/>
          </p:cNvPicPr>
          <p:nvPr/>
        </p:nvPicPr>
        <p:blipFill>
          <a:blip r:embed="rId3" cstate="print"/>
          <a:srcRect l="20196" t="16826" r="20619" b="16900"/>
          <a:stretch>
            <a:fillRect/>
          </a:stretch>
        </p:blipFill>
        <p:spPr bwMode="auto">
          <a:xfrm>
            <a:off x="1143000" y="411480"/>
            <a:ext cx="6929323" cy="6035040"/>
          </a:xfrm>
          <a:prstGeom prst="rect">
            <a:avLst/>
          </a:prstGeom>
          <a:noFill/>
        </p:spPr>
      </p:pic>
      <p:sp>
        <p:nvSpPr>
          <p:cNvPr id="6" name="Slide Number Placeholder 5"/>
          <p:cNvSpPr>
            <a:spLocks noGrp="1"/>
          </p:cNvSpPr>
          <p:nvPr>
            <p:ph type="sldNum" sz="quarter" idx="12"/>
          </p:nvPr>
        </p:nvSpPr>
        <p:spPr/>
        <p:txBody>
          <a:bodyPr/>
          <a:lstStyle/>
          <a:p>
            <a:pPr>
              <a:defRPr/>
            </a:pPr>
            <a:fld id="{E47C207B-C73F-4342-A3EB-79EEF9CDD9C7}"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palwatch.org/STORAGE/map/logo%20fatah.jpg"/>
          <p:cNvPicPr>
            <a:picLocks noChangeAspect="1" noChangeArrowheads="1"/>
          </p:cNvPicPr>
          <p:nvPr/>
        </p:nvPicPr>
        <p:blipFill>
          <a:blip r:embed="rId3" cstate="print"/>
          <a:srcRect/>
          <a:stretch>
            <a:fillRect/>
          </a:stretch>
        </p:blipFill>
        <p:spPr bwMode="auto">
          <a:xfrm>
            <a:off x="685801" y="406399"/>
            <a:ext cx="7759333" cy="6035040"/>
          </a:xfrm>
          <a:prstGeom prst="rect">
            <a:avLst/>
          </a:prstGeom>
          <a:noFill/>
        </p:spPr>
      </p:pic>
      <p:sp>
        <p:nvSpPr>
          <p:cNvPr id="4" name="TextBox 3"/>
          <p:cNvSpPr txBox="1"/>
          <p:nvPr/>
        </p:nvSpPr>
        <p:spPr>
          <a:xfrm>
            <a:off x="7696200" y="6488668"/>
            <a:ext cx="1043876" cy="369332"/>
          </a:xfrm>
          <a:prstGeom prst="rect">
            <a:avLst/>
          </a:prstGeom>
          <a:noFill/>
        </p:spPr>
        <p:txBody>
          <a:bodyPr wrap="none" rtlCol="0">
            <a:spAutoFit/>
          </a:bodyPr>
          <a:lstStyle/>
          <a:p>
            <a:r>
              <a:rPr lang="en-US" dirty="0" smtClean="0"/>
              <a:t>Al Fatah</a:t>
            </a:r>
            <a:endParaRPr lang="en-US" dirty="0"/>
          </a:p>
        </p:txBody>
      </p:sp>
      <p:sp>
        <p:nvSpPr>
          <p:cNvPr id="6" name="Slide Number Placeholder 5"/>
          <p:cNvSpPr>
            <a:spLocks noGrp="1"/>
          </p:cNvSpPr>
          <p:nvPr>
            <p:ph type="sldNum" sz="quarter" idx="12"/>
          </p:nvPr>
        </p:nvSpPr>
        <p:spPr/>
        <p:txBody>
          <a:bodyPr/>
          <a:lstStyle/>
          <a:p>
            <a:pPr>
              <a:defRPr/>
            </a:pPr>
            <a:fld id="{E47C207B-C73F-4342-A3EB-79EEF9CDD9C7}"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Scroll 2"/>
          <p:cNvSpPr/>
          <p:nvPr/>
        </p:nvSpPr>
        <p:spPr>
          <a:xfrm>
            <a:off x="381000" y="1371600"/>
            <a:ext cx="8382000" cy="5257800"/>
          </a:xfrm>
          <a:prstGeom prst="verticalScroll">
            <a:avLst>
              <a:gd name="adj" fmla="val 6994"/>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1775" indent="-231775">
              <a:spcAft>
                <a:spcPts val="1200"/>
              </a:spcAft>
            </a:pPr>
            <a:r>
              <a:rPr lang="en-US" i="1" dirty="0" smtClean="0">
                <a:solidFill>
                  <a:schemeClr val="bg2">
                    <a:lumMod val="75000"/>
                  </a:schemeClr>
                </a:solidFill>
              </a:rPr>
              <a:t>Article 1.</a:t>
            </a:r>
            <a:r>
              <a:rPr lang="en-US" dirty="0" smtClean="0">
                <a:solidFill>
                  <a:schemeClr val="bg2">
                    <a:lumMod val="75000"/>
                  </a:schemeClr>
                </a:solidFill>
              </a:rPr>
              <a:t> 	Palestine is the homeland of the Arab Palestinian people …</a:t>
            </a:r>
          </a:p>
          <a:p>
            <a:pPr marL="231775" indent="-231775">
              <a:spcAft>
                <a:spcPts val="1200"/>
              </a:spcAft>
            </a:pPr>
            <a:r>
              <a:rPr lang="en-US" i="1" dirty="0" smtClean="0">
                <a:solidFill>
                  <a:schemeClr val="bg2">
                    <a:lumMod val="75000"/>
                  </a:schemeClr>
                </a:solidFill>
              </a:rPr>
              <a:t>Article 2. </a:t>
            </a:r>
            <a:r>
              <a:rPr lang="en-US" dirty="0" smtClean="0">
                <a:solidFill>
                  <a:schemeClr val="bg2">
                    <a:lumMod val="75000"/>
                  </a:schemeClr>
                </a:solidFill>
              </a:rPr>
              <a:t>Palestine, with the boundaries it had during the British Mandate, is an indivisible territorial unit.</a:t>
            </a:r>
          </a:p>
          <a:p>
            <a:pPr marL="231775" indent="-231775">
              <a:spcAft>
                <a:spcPts val="1200"/>
              </a:spcAft>
            </a:pPr>
            <a:r>
              <a:rPr lang="en-US" i="1" dirty="0" smtClean="0">
                <a:solidFill>
                  <a:schemeClr val="bg2">
                    <a:lumMod val="75000"/>
                  </a:schemeClr>
                </a:solidFill>
              </a:rPr>
              <a:t>Article 5. </a:t>
            </a:r>
            <a:r>
              <a:rPr lang="en-US" dirty="0" smtClean="0">
                <a:solidFill>
                  <a:schemeClr val="bg2">
                    <a:lumMod val="75000"/>
                  </a:schemeClr>
                </a:solidFill>
              </a:rPr>
              <a:t>The Palestinians are those Arab nationals who, until 1947, normally resided in Palestine regardless of whether they were evicted from it or have stayed there. Anyone born, after that date, of a Palestinian father—whether inside Palestine or outside it—is also a Palestinian. </a:t>
            </a:r>
          </a:p>
          <a:p>
            <a:pPr marL="231775" indent="-231775">
              <a:spcAft>
                <a:spcPts val="1200"/>
              </a:spcAft>
            </a:pPr>
            <a:r>
              <a:rPr lang="en-US" i="1" dirty="0" smtClean="0">
                <a:solidFill>
                  <a:schemeClr val="bg2">
                    <a:lumMod val="75000"/>
                  </a:schemeClr>
                </a:solidFill>
              </a:rPr>
              <a:t>Article 9.</a:t>
            </a:r>
            <a:r>
              <a:rPr lang="en-US" dirty="0" smtClean="0">
                <a:solidFill>
                  <a:schemeClr val="bg2">
                    <a:lumMod val="75000"/>
                  </a:schemeClr>
                </a:solidFill>
              </a:rPr>
              <a:t> Armed struggle is the only way to liberate Palestine. This it is the overall strategy, not merely a tactical phase. </a:t>
            </a:r>
          </a:p>
          <a:p>
            <a:pPr marL="231775" indent="-231775">
              <a:spcAft>
                <a:spcPts val="1200"/>
              </a:spcAft>
            </a:pPr>
            <a:r>
              <a:rPr lang="en-US" i="1" dirty="0" smtClean="0">
                <a:solidFill>
                  <a:schemeClr val="bg2">
                    <a:lumMod val="75000"/>
                  </a:schemeClr>
                </a:solidFill>
              </a:rPr>
              <a:t>Article 15</a:t>
            </a:r>
            <a:r>
              <a:rPr lang="en-US" dirty="0" smtClean="0">
                <a:solidFill>
                  <a:schemeClr val="bg2">
                    <a:lumMod val="75000"/>
                  </a:schemeClr>
                </a:solidFill>
              </a:rPr>
              <a:t>. The liberation of Palestine, from an Arab viewpoint, is a national duty and it attempts to repel the Zionist and imperialist aggression against the Arab homeland, and aims at the elimination of Zionism in Palestine. </a:t>
            </a:r>
          </a:p>
          <a:p>
            <a:pPr marL="231775" indent="-231775">
              <a:spcAft>
                <a:spcPts val="1200"/>
              </a:spcAft>
            </a:pPr>
            <a:r>
              <a:rPr lang="en-US" i="1" dirty="0" smtClean="0">
                <a:solidFill>
                  <a:schemeClr val="bg2">
                    <a:lumMod val="75000"/>
                  </a:schemeClr>
                </a:solidFill>
              </a:rPr>
              <a:t>Article 19. </a:t>
            </a:r>
            <a:r>
              <a:rPr lang="en-US" dirty="0" smtClean="0">
                <a:solidFill>
                  <a:schemeClr val="bg2">
                    <a:lumMod val="75000"/>
                  </a:schemeClr>
                </a:solidFill>
              </a:rPr>
              <a:t>The partition of Palestine in 1947 and the establishment of the state of Israel are entirely illegal, regardless of the passage of time … </a:t>
            </a:r>
            <a:endParaRPr lang="en-US" dirty="0">
              <a:solidFill>
                <a:schemeClr val="bg2">
                  <a:lumMod val="75000"/>
                </a:schemeClr>
              </a:solidFill>
            </a:endParaRPr>
          </a:p>
        </p:txBody>
      </p:sp>
      <p:sp>
        <p:nvSpPr>
          <p:cNvPr id="4" name="Title 3"/>
          <p:cNvSpPr>
            <a:spLocks noGrp="1"/>
          </p:cNvSpPr>
          <p:nvPr>
            <p:ph type="title"/>
          </p:nvPr>
        </p:nvSpPr>
        <p:spPr>
          <a:xfrm>
            <a:off x="457200" y="152400"/>
            <a:ext cx="8229600" cy="1143000"/>
          </a:xfrm>
        </p:spPr>
        <p:txBody>
          <a:bodyPr/>
          <a:lstStyle/>
          <a:p>
            <a:pPr marL="231775" indent="-231775">
              <a:spcAft>
                <a:spcPts val="1200"/>
              </a:spcAft>
            </a:pPr>
            <a:r>
              <a:rPr lang="en-US" sz="4000" b="1" i="1" dirty="0" smtClean="0"/>
              <a:t>Palestinian National Charter (1968)</a:t>
            </a:r>
          </a:p>
        </p:txBody>
      </p:sp>
      <p:sp>
        <p:nvSpPr>
          <p:cNvPr id="5" name="Slide Number Placeholder 4"/>
          <p:cNvSpPr>
            <a:spLocks noGrp="1"/>
          </p:cNvSpPr>
          <p:nvPr>
            <p:ph type="sldNum" sz="quarter" idx="12"/>
          </p:nvPr>
        </p:nvSpPr>
        <p:spPr/>
        <p:txBody>
          <a:bodyPr/>
          <a:lstStyle/>
          <a:p>
            <a:pPr>
              <a:defRPr/>
            </a:pPr>
            <a:fld id="{0BD2BA78-7FD3-4809-929F-73EFC782060C}" type="slidenum">
              <a:rPr lang="en-US" smtClean="0"/>
              <a:pPr>
                <a:defRPr/>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E47C207B-C73F-4342-A3EB-79EEF9CDD9C7}" type="slidenum">
              <a:rPr lang="en-US" smtClean="0">
                <a:solidFill>
                  <a:srgbClr val="004A82"/>
                </a:solidFill>
              </a:rPr>
              <a:pPr>
                <a:defRPr/>
              </a:pPr>
              <a:t>2</a:t>
            </a:fld>
            <a:endParaRPr lang="en-US" dirty="0">
              <a:solidFill>
                <a:srgbClr val="004A82"/>
              </a:solidFill>
            </a:endParaRPr>
          </a:p>
        </p:txBody>
      </p:sp>
      <p:pic>
        <p:nvPicPr>
          <p:cNvPr id="6" name="Imperial-History.wmv">
            <a:hlinkClick r:id="" action="ppaction://media"/>
          </p:cNvPr>
          <p:cNvPicPr>
            <a:picLocks noRot="1" noChangeAspect="1"/>
          </p:cNvPicPr>
          <p:nvPr>
            <a:videoFile r:link="rId1"/>
          </p:nvPr>
        </p:nvPicPr>
        <p:blipFill>
          <a:blip r:embed="rId4" cstate="print"/>
          <a:stretch>
            <a:fillRect/>
          </a:stretch>
        </p:blipFill>
        <p:spPr>
          <a:xfrm>
            <a:off x="723900" y="191997"/>
            <a:ext cx="7696200" cy="6474005"/>
          </a:xfrm>
          <a:prstGeom prst="rect">
            <a:avLst/>
          </a:prstGeom>
          <a:blipFill>
            <a:blip r:embed="rId4" cstate="print"/>
            <a:stretch>
              <a:fillRect/>
            </a:stretch>
          </a:blipFill>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PalestineCoast.YouTube-TMw755MDJ5k.wmv">
            <a:hlinkClick r:id="" action="ppaction://media"/>
          </p:cNvPr>
          <p:cNvPicPr>
            <a:picLocks noGrp="1" noRot="1" noChangeAspect="1"/>
          </p:cNvPicPr>
          <p:nvPr>
            <p:ph idx="1"/>
            <a:videoFile r:link="rId1"/>
          </p:nvPr>
        </p:nvPicPr>
        <p:blipFill>
          <a:blip r:embed="rId4" cstate="print"/>
          <a:stretch>
            <a:fillRect/>
          </a:stretch>
        </p:blipFill>
        <p:spPr>
          <a:xfrm>
            <a:off x="284226" y="320040"/>
            <a:ext cx="8575549" cy="6217920"/>
          </a:xfrm>
          <a:prstGeom prst="rect">
            <a:avLst/>
          </a:prstGeom>
        </p:spPr>
      </p:pic>
      <p:sp>
        <p:nvSpPr>
          <p:cNvPr id="3" name="Slide Number Placeholder 2"/>
          <p:cNvSpPr>
            <a:spLocks noGrp="1"/>
          </p:cNvSpPr>
          <p:nvPr>
            <p:ph type="sldNum" sz="quarter" idx="12"/>
          </p:nvPr>
        </p:nvSpPr>
        <p:spPr/>
        <p:txBody>
          <a:bodyPr/>
          <a:lstStyle/>
          <a:p>
            <a:pPr>
              <a:defRPr/>
            </a:pPr>
            <a:fld id="{29797DE4-8662-49C9-88ED-07854081FB65}" type="slidenum">
              <a:rPr lang="en-US" smtClean="0"/>
              <a:pPr>
                <a:defRPr/>
              </a:pPr>
              <a:t>20</a:t>
            </a:fld>
            <a:endParaRPr lang="en-US" dirty="0"/>
          </a:p>
        </p:txBody>
      </p:sp>
      <p:sp>
        <p:nvSpPr>
          <p:cNvPr id="5" name="TextBox 4"/>
          <p:cNvSpPr txBox="1"/>
          <p:nvPr/>
        </p:nvSpPr>
        <p:spPr>
          <a:xfrm>
            <a:off x="0" y="6488668"/>
            <a:ext cx="635110" cy="338554"/>
          </a:xfrm>
          <a:prstGeom prst="rect">
            <a:avLst/>
          </a:prstGeom>
          <a:noFill/>
        </p:spPr>
        <p:txBody>
          <a:bodyPr wrap="none" rtlCol="0">
            <a:spAutoFit/>
          </a:bodyPr>
          <a:lstStyle/>
          <a:p>
            <a:r>
              <a:rPr lang="en-US" sz="1600" dirty="0" smtClean="0">
                <a:solidFill>
                  <a:srgbClr val="004A82"/>
                </a:solidFill>
                <a:latin typeface="+mn-lt"/>
                <a:cs typeface="+mn-cs"/>
              </a:rPr>
              <a:t>1’10”</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TV.UnivQuiz.YouTube-skhKdv5OwbA.wmv">
            <a:hlinkClick r:id="" action="ppaction://media"/>
          </p:cNvPr>
          <p:cNvPicPr>
            <a:picLocks noGrp="1" noRot="1" noChangeAspect="1"/>
          </p:cNvPicPr>
          <p:nvPr>
            <p:ph idx="1"/>
            <a:videoFile r:link="rId1"/>
          </p:nvPr>
        </p:nvPicPr>
        <p:blipFill>
          <a:blip r:embed="rId4" cstate="print"/>
          <a:stretch>
            <a:fillRect/>
          </a:stretch>
        </p:blipFill>
        <p:spPr>
          <a:xfrm>
            <a:off x="344519" y="320040"/>
            <a:ext cx="8454962" cy="6217920"/>
          </a:xfrm>
          <a:prstGeom prst="rect">
            <a:avLst/>
          </a:prstGeom>
          <a:noFill/>
          <a:ln>
            <a:noFill/>
          </a:ln>
        </p:spPr>
      </p:pic>
      <p:sp>
        <p:nvSpPr>
          <p:cNvPr id="3" name="Slide Number Placeholder 2"/>
          <p:cNvSpPr>
            <a:spLocks noGrp="1"/>
          </p:cNvSpPr>
          <p:nvPr>
            <p:ph type="sldNum" sz="quarter" idx="12"/>
          </p:nvPr>
        </p:nvSpPr>
        <p:spPr/>
        <p:txBody>
          <a:bodyPr/>
          <a:lstStyle/>
          <a:p>
            <a:pPr>
              <a:defRPr/>
            </a:pPr>
            <a:fld id="{29797DE4-8662-49C9-88ED-07854081FB65}" type="slidenum">
              <a:rPr lang="en-US" smtClean="0"/>
              <a:pPr>
                <a:defRPr/>
              </a:pPr>
              <a:t>21</a:t>
            </a:fld>
            <a:endParaRPr lang="en-US" dirty="0"/>
          </a:p>
        </p:txBody>
      </p:sp>
      <p:sp>
        <p:nvSpPr>
          <p:cNvPr id="5" name="TextBox 4"/>
          <p:cNvSpPr txBox="1"/>
          <p:nvPr/>
        </p:nvSpPr>
        <p:spPr>
          <a:xfrm>
            <a:off x="0" y="6488668"/>
            <a:ext cx="635110" cy="338554"/>
          </a:xfrm>
          <a:prstGeom prst="rect">
            <a:avLst/>
          </a:prstGeom>
          <a:noFill/>
        </p:spPr>
        <p:txBody>
          <a:bodyPr wrap="none" rtlCol="0">
            <a:spAutoFit/>
          </a:bodyPr>
          <a:lstStyle/>
          <a:p>
            <a:r>
              <a:rPr lang="en-US" sz="1600" dirty="0" smtClean="0">
                <a:solidFill>
                  <a:srgbClr val="004A82"/>
                </a:solidFill>
                <a:latin typeface="+mn-lt"/>
                <a:cs typeface="+mn-cs"/>
              </a:rPr>
              <a:t>0’42”</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Music.PalCities.YouTube-JW2fwuBWyHI.wmv">
            <a:hlinkClick r:id="" action="ppaction://media"/>
          </p:cNvPr>
          <p:cNvPicPr>
            <a:picLocks noGrp="1" noRot="1" noChangeAspect="1"/>
          </p:cNvPicPr>
          <p:nvPr>
            <p:ph idx="1"/>
            <a:videoFile r:link="rId1"/>
          </p:nvPr>
        </p:nvPicPr>
        <p:blipFill>
          <a:blip r:embed="rId4" cstate="print"/>
          <a:stretch>
            <a:fillRect/>
          </a:stretch>
        </p:blipFill>
        <p:spPr>
          <a:xfrm>
            <a:off x="399775" y="320040"/>
            <a:ext cx="8344450" cy="6217920"/>
          </a:xfrm>
          <a:prstGeom prst="rect">
            <a:avLst/>
          </a:prstGeom>
        </p:spPr>
      </p:pic>
      <p:sp>
        <p:nvSpPr>
          <p:cNvPr id="3" name="Slide Number Placeholder 2"/>
          <p:cNvSpPr>
            <a:spLocks noGrp="1"/>
          </p:cNvSpPr>
          <p:nvPr>
            <p:ph type="sldNum" sz="quarter" idx="12"/>
          </p:nvPr>
        </p:nvSpPr>
        <p:spPr/>
        <p:txBody>
          <a:bodyPr/>
          <a:lstStyle/>
          <a:p>
            <a:pPr>
              <a:defRPr/>
            </a:pPr>
            <a:fld id="{29797DE4-8662-49C9-88ED-07854081FB65}" type="slidenum">
              <a:rPr lang="en-US" smtClean="0"/>
              <a:pPr>
                <a:defRPr/>
              </a:pPr>
              <a:t>22</a:t>
            </a:fld>
            <a:endParaRPr lang="en-US" dirty="0"/>
          </a:p>
        </p:txBody>
      </p:sp>
      <p:sp>
        <p:nvSpPr>
          <p:cNvPr id="5" name="TextBox 4"/>
          <p:cNvSpPr txBox="1"/>
          <p:nvPr/>
        </p:nvSpPr>
        <p:spPr>
          <a:xfrm>
            <a:off x="0" y="6488668"/>
            <a:ext cx="635110" cy="338554"/>
          </a:xfrm>
          <a:prstGeom prst="rect">
            <a:avLst/>
          </a:prstGeom>
          <a:noFill/>
        </p:spPr>
        <p:txBody>
          <a:bodyPr wrap="none" rtlCol="0">
            <a:spAutoFit/>
          </a:bodyPr>
          <a:lstStyle/>
          <a:p>
            <a:r>
              <a:rPr lang="en-US" sz="1600" dirty="0" smtClean="0">
                <a:solidFill>
                  <a:srgbClr val="004A82"/>
                </a:solidFill>
                <a:latin typeface="+mn-lt"/>
                <a:cs typeface="+mn-cs"/>
              </a:rPr>
              <a:t>0’43”</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descr="http://palwatch.org/STORAGE/Geography_Palestine_9.jpg"/>
          <p:cNvPicPr>
            <a:picLocks noChangeAspect="1" noChangeArrowheads="1"/>
          </p:cNvPicPr>
          <p:nvPr/>
        </p:nvPicPr>
        <p:blipFill>
          <a:blip r:embed="rId3" cstate="print"/>
          <a:srcRect/>
          <a:stretch>
            <a:fillRect/>
          </a:stretch>
        </p:blipFill>
        <p:spPr bwMode="auto">
          <a:xfrm>
            <a:off x="457200" y="258050"/>
            <a:ext cx="4419600" cy="6453161"/>
          </a:xfrm>
          <a:prstGeom prst="rect">
            <a:avLst/>
          </a:prstGeom>
          <a:noFill/>
        </p:spPr>
      </p:pic>
      <p:sp>
        <p:nvSpPr>
          <p:cNvPr id="6" name="TextBox 5"/>
          <p:cNvSpPr txBox="1"/>
          <p:nvPr/>
        </p:nvSpPr>
        <p:spPr>
          <a:xfrm>
            <a:off x="5603479" y="5715000"/>
            <a:ext cx="3540521" cy="646331"/>
          </a:xfrm>
          <a:prstGeom prst="rect">
            <a:avLst/>
          </a:prstGeom>
          <a:noFill/>
        </p:spPr>
        <p:txBody>
          <a:bodyPr wrap="none" rtlCol="0" anchor="b">
            <a:spAutoFit/>
          </a:bodyPr>
          <a:lstStyle/>
          <a:p>
            <a:pPr algn="r"/>
            <a:r>
              <a:rPr lang="en-US" dirty="0" smtClean="0"/>
              <a:t>7</a:t>
            </a:r>
            <a:r>
              <a:rPr lang="en-US" baseline="30000" dirty="0" smtClean="0"/>
              <a:t>TH</a:t>
            </a:r>
            <a:r>
              <a:rPr lang="en-US" dirty="0" smtClean="0"/>
              <a:t> Grade Geography Textbook: </a:t>
            </a:r>
          </a:p>
          <a:p>
            <a:pPr algn="r"/>
            <a:r>
              <a:rPr lang="en-US" dirty="0" smtClean="0"/>
              <a:t>“Mineral Resources in Palestine”</a:t>
            </a:r>
            <a:endParaRPr lang="en-US" dirty="0"/>
          </a:p>
        </p:txBody>
      </p:sp>
      <p:sp>
        <p:nvSpPr>
          <p:cNvPr id="4" name="Slide Number Placeholder 3"/>
          <p:cNvSpPr>
            <a:spLocks noGrp="1"/>
          </p:cNvSpPr>
          <p:nvPr>
            <p:ph type="sldNum" sz="quarter" idx="12"/>
          </p:nvPr>
        </p:nvSpPr>
        <p:spPr/>
        <p:txBody>
          <a:bodyPr/>
          <a:lstStyle/>
          <a:p>
            <a:pPr>
              <a:defRPr/>
            </a:pPr>
            <a:fld id="{29797DE4-8662-49C9-88ED-07854081FB65}"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920041" y="6211669"/>
            <a:ext cx="3223959" cy="646331"/>
          </a:xfrm>
          <a:prstGeom prst="rect">
            <a:avLst/>
          </a:prstGeom>
          <a:noFill/>
        </p:spPr>
        <p:txBody>
          <a:bodyPr wrap="none" rtlCol="0" anchor="b">
            <a:spAutoFit/>
          </a:bodyPr>
          <a:lstStyle/>
          <a:p>
            <a:pPr algn="r"/>
            <a:r>
              <a:rPr lang="en-US" dirty="0" smtClean="0"/>
              <a:t>4</a:t>
            </a:r>
            <a:r>
              <a:rPr lang="en-US" baseline="30000" dirty="0" smtClean="0"/>
              <a:t>TH</a:t>
            </a:r>
            <a:r>
              <a:rPr lang="en-US" dirty="0" smtClean="0"/>
              <a:t> Grade National Education</a:t>
            </a:r>
          </a:p>
          <a:p>
            <a:pPr algn="r"/>
            <a:r>
              <a:rPr lang="en-US" dirty="0" smtClean="0"/>
              <a:t>Textbook: Table of Contents</a:t>
            </a:r>
          </a:p>
        </p:txBody>
      </p:sp>
      <p:pic>
        <p:nvPicPr>
          <p:cNvPr id="153602" name="Picture 2" descr="http://palwatch.org/STORAGE/National_Education_9.jpg"/>
          <p:cNvPicPr>
            <a:picLocks noChangeAspect="1" noChangeArrowheads="1"/>
          </p:cNvPicPr>
          <p:nvPr/>
        </p:nvPicPr>
        <p:blipFill>
          <a:blip r:embed="rId3" cstate="print"/>
          <a:srcRect/>
          <a:stretch>
            <a:fillRect/>
          </a:stretch>
        </p:blipFill>
        <p:spPr bwMode="auto">
          <a:xfrm>
            <a:off x="300531" y="838200"/>
            <a:ext cx="8542937" cy="4857751"/>
          </a:xfrm>
          <a:prstGeom prst="rect">
            <a:avLst/>
          </a:prstGeom>
          <a:noFill/>
        </p:spPr>
      </p:pic>
      <p:sp>
        <p:nvSpPr>
          <p:cNvPr id="4" name="Slide Number Placeholder 3"/>
          <p:cNvSpPr>
            <a:spLocks noGrp="1"/>
          </p:cNvSpPr>
          <p:nvPr>
            <p:ph type="sldNum" sz="quarter" idx="12"/>
          </p:nvPr>
        </p:nvSpPr>
        <p:spPr/>
        <p:txBody>
          <a:bodyPr/>
          <a:lstStyle/>
          <a:p>
            <a:pPr>
              <a:defRPr/>
            </a:pPr>
            <a:fld id="{29797DE4-8662-49C9-88ED-07854081FB65}" type="slidenum">
              <a:rPr lang="en-US" smtClean="0"/>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PA Government Agencies</a:t>
            </a:r>
            <a:endParaRPr lang="en-US" dirty="0">
              <a:solidFill>
                <a:srgbClr val="FFFF00"/>
              </a:solidFill>
            </a:endParaRPr>
          </a:p>
        </p:txBody>
      </p:sp>
      <p:pic>
        <p:nvPicPr>
          <p:cNvPr id="149505" name="Picture 1"/>
          <p:cNvPicPr>
            <a:picLocks noChangeAspect="1" noChangeArrowheads="1"/>
          </p:cNvPicPr>
          <p:nvPr/>
        </p:nvPicPr>
        <p:blipFill>
          <a:blip r:embed="rId3" cstate="print"/>
          <a:srcRect/>
          <a:stretch>
            <a:fillRect/>
          </a:stretch>
        </p:blipFill>
        <p:spPr bwMode="auto">
          <a:xfrm>
            <a:off x="0" y="-131763"/>
            <a:ext cx="8523287" cy="6989763"/>
          </a:xfrm>
          <a:prstGeom prst="rect">
            <a:avLst/>
          </a:prstGeom>
          <a:noFill/>
          <a:ln w="9525">
            <a:noFill/>
            <a:miter lim="800000"/>
            <a:headEnd/>
            <a:tailEnd/>
          </a:ln>
        </p:spPr>
      </p:pic>
      <p:grpSp>
        <p:nvGrpSpPr>
          <p:cNvPr id="15" name="Group 14"/>
          <p:cNvGrpSpPr/>
          <p:nvPr/>
        </p:nvGrpSpPr>
        <p:grpSpPr>
          <a:xfrm>
            <a:off x="609600" y="990600"/>
            <a:ext cx="7848600" cy="3429000"/>
            <a:chOff x="609600" y="990600"/>
            <a:chExt cx="7848600" cy="3429000"/>
          </a:xfrm>
        </p:grpSpPr>
        <p:sp>
          <p:nvSpPr>
            <p:cNvPr id="5" name="Oval 4"/>
            <p:cNvSpPr/>
            <p:nvPr/>
          </p:nvSpPr>
          <p:spPr>
            <a:xfrm>
              <a:off x="2590800" y="2286000"/>
              <a:ext cx="990600" cy="990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467600" y="990600"/>
              <a:ext cx="990600" cy="990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V="1">
              <a:off x="609600" y="3124200"/>
              <a:ext cx="2133600" cy="1295400"/>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609600" y="1905000"/>
              <a:ext cx="6934200" cy="2514600"/>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0" name="Slide Number Placeholder 9"/>
          <p:cNvSpPr>
            <a:spLocks noGrp="1"/>
          </p:cNvSpPr>
          <p:nvPr>
            <p:ph type="sldNum" sz="quarter" idx="12"/>
          </p:nvPr>
        </p:nvSpPr>
        <p:spPr/>
        <p:txBody>
          <a:bodyPr/>
          <a:lstStyle/>
          <a:p>
            <a:pPr>
              <a:defRPr/>
            </a:pPr>
            <a:fld id="{29797DE4-8662-49C9-88ED-07854081FB65}" type="slidenum">
              <a:rPr lang="en-US" smtClean="0"/>
              <a:pPr>
                <a:defRPr/>
              </a:pPr>
              <a:t>25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03470" y="6488668"/>
            <a:ext cx="4040530" cy="369332"/>
          </a:xfrm>
          <a:prstGeom prst="rect">
            <a:avLst/>
          </a:prstGeom>
          <a:noFill/>
        </p:spPr>
        <p:txBody>
          <a:bodyPr wrap="none" rtlCol="0">
            <a:spAutoFit/>
          </a:bodyPr>
          <a:lstStyle/>
          <a:p>
            <a:pPr algn="r"/>
            <a:r>
              <a:rPr lang="en-US" dirty="0" err="1" smtClean="0"/>
              <a:t>Mahmoud</a:t>
            </a:r>
            <a:r>
              <a:rPr lang="en-US" dirty="0" smtClean="0"/>
              <a:t> Abbas at PA Headquarters </a:t>
            </a:r>
            <a:endParaRPr lang="en-US" dirty="0"/>
          </a:p>
        </p:txBody>
      </p:sp>
      <p:pic>
        <p:nvPicPr>
          <p:cNvPr id="141314" name="Picture 2" descr="http://palwatch.org/STORAGE/ABU%20MAZEN%20WITH%20MAP%20-%20AYYAM%2024_11_08%20P_1.jpg"/>
          <p:cNvPicPr>
            <a:picLocks noChangeAspect="1" noChangeArrowheads="1"/>
          </p:cNvPicPr>
          <p:nvPr/>
        </p:nvPicPr>
        <p:blipFill>
          <a:blip r:embed="rId3" cstate="print"/>
          <a:srcRect/>
          <a:stretch>
            <a:fillRect/>
          </a:stretch>
        </p:blipFill>
        <p:spPr bwMode="auto">
          <a:xfrm>
            <a:off x="2133600" y="152400"/>
            <a:ext cx="4876800" cy="6277872"/>
          </a:xfrm>
          <a:prstGeom prst="rect">
            <a:avLst/>
          </a:prstGeom>
          <a:noFill/>
        </p:spPr>
      </p:pic>
      <p:sp>
        <p:nvSpPr>
          <p:cNvPr id="5" name="Slide Number Placeholder 4"/>
          <p:cNvSpPr>
            <a:spLocks noGrp="1"/>
          </p:cNvSpPr>
          <p:nvPr>
            <p:ph type="sldNum" sz="quarter" idx="12"/>
          </p:nvPr>
        </p:nvSpPr>
        <p:spPr/>
        <p:txBody>
          <a:bodyPr/>
          <a:lstStyle/>
          <a:p>
            <a:pPr>
              <a:defRPr/>
            </a:pPr>
            <a:fld id="{E47C207B-C73F-4342-A3EB-79EEF9CDD9C7}"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2"/>
          <p:cNvPicPr>
            <a:picLocks noChangeAspect="1" noChangeArrowheads="1"/>
          </p:cNvPicPr>
          <p:nvPr/>
        </p:nvPicPr>
        <p:blipFill>
          <a:blip r:embed="rId3" cstate="print"/>
          <a:srcRect/>
          <a:stretch>
            <a:fillRect/>
          </a:stretch>
        </p:blipFill>
        <p:spPr bwMode="auto">
          <a:xfrm>
            <a:off x="1158875" y="166930"/>
            <a:ext cx="6826250" cy="653867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29797DE4-8662-49C9-88ED-07854081FB65}" type="slidenum">
              <a:rPr lang="en-US" smtClean="0"/>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2" descr="Badil.Logo.jpg"/>
          <p:cNvPicPr>
            <a:picLocks noChangeAspect="1"/>
          </p:cNvPicPr>
          <p:nvPr/>
        </p:nvPicPr>
        <p:blipFill>
          <a:blip r:embed="rId3" cstate="print"/>
          <a:srcRect/>
          <a:stretch>
            <a:fillRect/>
          </a:stretch>
        </p:blipFill>
        <p:spPr bwMode="auto">
          <a:xfrm>
            <a:off x="273039" y="1866900"/>
            <a:ext cx="8597921" cy="31242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0BD2BA78-7FD3-4809-929F-73EFC782060C}"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elenThomas-May2010.wmv">
            <a:hlinkClick r:id="" action="ppaction://media"/>
          </p:cNvPr>
          <p:cNvPicPr>
            <a:picLocks noGrp="1" noRot="1" noChangeAspect="1"/>
          </p:cNvPicPr>
          <p:nvPr>
            <p:ph idx="1"/>
            <a:videoFile r:link="rId1"/>
          </p:nvPr>
        </p:nvPicPr>
        <p:blipFill>
          <a:blip r:embed="rId4" cstate="print"/>
          <a:stretch>
            <a:fillRect/>
          </a:stretch>
        </p:blipFill>
        <p:spPr>
          <a:xfrm>
            <a:off x="437022" y="320040"/>
            <a:ext cx="8269956" cy="6217920"/>
          </a:xfrm>
          <a:prstGeom prst="rect">
            <a:avLst/>
          </a:prstGeom>
          <a:blipFill>
            <a:blip r:embed="rId5" cstate="print"/>
            <a:stretch>
              <a:fillRect/>
            </a:stretch>
          </a:blipFill>
        </p:spPr>
      </p:pic>
      <p:sp>
        <p:nvSpPr>
          <p:cNvPr id="3" name="Slide Number Placeholder 2"/>
          <p:cNvSpPr>
            <a:spLocks noGrp="1"/>
          </p:cNvSpPr>
          <p:nvPr>
            <p:ph type="sldNum" sz="quarter" idx="12"/>
          </p:nvPr>
        </p:nvSpPr>
        <p:spPr/>
        <p:txBody>
          <a:bodyPr/>
          <a:lstStyle/>
          <a:p>
            <a:pPr>
              <a:defRPr/>
            </a:pPr>
            <a:fld id="{29797DE4-8662-49C9-88ED-07854081FB65}" type="slidenum">
              <a:rPr lang="en-US" smtClean="0"/>
              <a:pPr>
                <a:defRPr/>
              </a:pPr>
              <a:t>29</a:t>
            </a:fld>
            <a:endParaRPr lang="en-US" dirty="0"/>
          </a:p>
        </p:txBody>
      </p:sp>
      <p:sp>
        <p:nvSpPr>
          <p:cNvPr id="5" name="TextBox 4"/>
          <p:cNvSpPr txBox="1"/>
          <p:nvPr/>
        </p:nvSpPr>
        <p:spPr>
          <a:xfrm>
            <a:off x="0" y="6488668"/>
            <a:ext cx="635110" cy="338554"/>
          </a:xfrm>
          <a:prstGeom prst="rect">
            <a:avLst/>
          </a:prstGeom>
          <a:noFill/>
        </p:spPr>
        <p:txBody>
          <a:bodyPr wrap="none" rtlCol="0">
            <a:spAutoFit/>
          </a:bodyPr>
          <a:lstStyle/>
          <a:p>
            <a:r>
              <a:rPr lang="en-US" sz="1600" dirty="0" smtClean="0">
                <a:solidFill>
                  <a:srgbClr val="004A82"/>
                </a:solidFill>
                <a:latin typeface="+mn-lt"/>
                <a:cs typeface="+mn-cs"/>
              </a:rPr>
              <a:t>0’38”</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Both!</a:t>
            </a:r>
            <a:endParaRPr lang="en-US" dirty="0"/>
          </a:p>
        </p:txBody>
      </p:sp>
      <p:pic>
        <p:nvPicPr>
          <p:cNvPr id="4" name="Picture 3"/>
          <p:cNvPicPr>
            <a:picLocks noChangeAspect="1" noChangeArrowheads="1"/>
          </p:cNvPicPr>
          <p:nvPr/>
        </p:nvPicPr>
        <p:blipFill>
          <a:blip r:embed="rId3" cstate="print"/>
          <a:srcRect/>
          <a:stretch>
            <a:fillRect/>
          </a:stretch>
        </p:blipFill>
        <p:spPr bwMode="auto">
          <a:xfrm>
            <a:off x="5867400" y="1524000"/>
            <a:ext cx="1998410" cy="5168900"/>
          </a:xfrm>
          <a:prstGeom prst="rect">
            <a:avLst/>
          </a:prstGeom>
          <a:noFill/>
          <a:ln w="12700" cap="sq">
            <a:noFill/>
            <a:miter lim="800000"/>
            <a:headEnd type="none" w="sm" len="sm"/>
            <a:tailEnd type="none" w="sm" len="sm"/>
          </a:ln>
        </p:spPr>
      </p:pic>
      <p:pic>
        <p:nvPicPr>
          <p:cNvPr id="5" name="Picture 2"/>
          <p:cNvPicPr>
            <a:picLocks noChangeAspect="1" noChangeArrowheads="1"/>
          </p:cNvPicPr>
          <p:nvPr/>
        </p:nvPicPr>
        <p:blipFill>
          <a:blip r:embed="rId4" cstate="print"/>
          <a:srcRect/>
          <a:stretch>
            <a:fillRect/>
          </a:stretch>
        </p:blipFill>
        <p:spPr bwMode="auto">
          <a:xfrm>
            <a:off x="914400" y="1547082"/>
            <a:ext cx="3413304" cy="5158518"/>
          </a:xfrm>
          <a:prstGeom prst="rect">
            <a:avLst/>
          </a:prstGeom>
          <a:noFill/>
          <a:ln w="9525">
            <a:noFill/>
            <a:miter lim="800000"/>
            <a:headEnd/>
            <a:tailEnd/>
          </a:ln>
        </p:spPr>
      </p:pic>
      <p:sp>
        <p:nvSpPr>
          <p:cNvPr id="6" name="Rectangle 5"/>
          <p:cNvSpPr/>
          <p:nvPr/>
        </p:nvSpPr>
        <p:spPr>
          <a:xfrm>
            <a:off x="914400" y="3429000"/>
            <a:ext cx="3364897" cy="923330"/>
          </a:xfrm>
          <a:prstGeom prst="rect">
            <a:avLst/>
          </a:prstGeom>
          <a:noFill/>
        </p:spPr>
        <p:txBody>
          <a:bodyPr wrap="none" lIns="91440" tIns="45720" rIns="91440" bIns="45720">
            <a:spAutoFit/>
          </a:bodyPr>
          <a:lstStyle/>
          <a:p>
            <a:pPr algn="ctr"/>
            <a:r>
              <a:rPr lang="en-US" sz="5400" b="1" i="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Territorial</a:t>
            </a:r>
            <a:endParaRPr lang="en-US" sz="5400" b="1" i="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5181600" y="3429000"/>
            <a:ext cx="3647153" cy="923330"/>
          </a:xfrm>
          <a:prstGeom prst="rect">
            <a:avLst/>
          </a:prstGeom>
          <a:noFill/>
        </p:spPr>
        <p:txBody>
          <a:bodyPr wrap="none" lIns="91440" tIns="45720" rIns="91440" bIns="45720">
            <a:spAutoFit/>
          </a:bodyPr>
          <a:lstStyle/>
          <a:p>
            <a:pPr algn="ctr"/>
            <a:r>
              <a:rPr lang="en-US" sz="5400" b="1" i="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Existential</a:t>
            </a:r>
            <a:endParaRPr lang="en-US" sz="5400" b="1" i="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Slide Number Placeholder 7"/>
          <p:cNvSpPr>
            <a:spLocks noGrp="1"/>
          </p:cNvSpPr>
          <p:nvPr>
            <p:ph type="sldNum" sz="quarter" idx="12"/>
          </p:nvPr>
        </p:nvSpPr>
        <p:spPr/>
        <p:txBody>
          <a:bodyPr/>
          <a:lstStyle/>
          <a:p>
            <a:pPr>
              <a:defRPr/>
            </a:pPr>
            <a:fld id="{29797DE4-8662-49C9-88ED-07854081FB65}" type="slidenum">
              <a:rPr lang="en-US" smtClean="0"/>
              <a:pPr>
                <a:defRPr/>
              </a:pPr>
              <a:t>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anim calcmode="lin" valueType="num">
                                      <p:cBhvr>
                                        <p:cTn id="31"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lestineRiverSeaKey.jpg"/>
          <p:cNvPicPr>
            <a:picLocks noGrp="1" noChangeAspect="1"/>
          </p:cNvPicPr>
          <p:nvPr>
            <p:ph idx="1"/>
          </p:nvPr>
        </p:nvPicPr>
        <p:blipFill>
          <a:blip r:embed="rId3" cstate="print"/>
          <a:stretch>
            <a:fillRect/>
          </a:stretch>
        </p:blipFill>
        <p:spPr>
          <a:xfrm>
            <a:off x="0" y="0"/>
            <a:ext cx="9144000" cy="6858000"/>
          </a:xfrm>
        </p:spPr>
      </p:pic>
      <p:sp>
        <p:nvSpPr>
          <p:cNvPr id="3" name="Slide Number Placeholder 2"/>
          <p:cNvSpPr>
            <a:spLocks noGrp="1"/>
          </p:cNvSpPr>
          <p:nvPr>
            <p:ph type="sldNum" sz="quarter" idx="12"/>
          </p:nvPr>
        </p:nvSpPr>
        <p:spPr/>
        <p:txBody>
          <a:bodyPr/>
          <a:lstStyle/>
          <a:p>
            <a:pPr>
              <a:defRPr/>
            </a:pPr>
            <a:fld id="{29797DE4-8662-49C9-88ED-07854081FB65}" type="slidenum">
              <a:rPr lang="en-US" smtClean="0"/>
              <a:pPr>
                <a:defRPr/>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193262760_063b05c1d6"/>
          <p:cNvPicPr>
            <a:picLocks noChangeAspect="1" noChangeArrowheads="1"/>
          </p:cNvPicPr>
          <p:nvPr/>
        </p:nvPicPr>
        <p:blipFill>
          <a:blip r:embed="rId3" cstate="print"/>
          <a:srcRect/>
          <a:stretch>
            <a:fillRect/>
          </a:stretch>
        </p:blipFill>
        <p:spPr bwMode="auto">
          <a:xfrm>
            <a:off x="4819650" y="0"/>
            <a:ext cx="4154488" cy="6616700"/>
          </a:xfrm>
          <a:prstGeom prst="rect">
            <a:avLst/>
          </a:prstGeom>
          <a:noFill/>
          <a:ln w="9525">
            <a:noFill/>
            <a:miter lim="800000"/>
            <a:headEnd/>
            <a:tailEnd/>
          </a:ln>
        </p:spPr>
      </p:pic>
      <p:pic>
        <p:nvPicPr>
          <p:cNvPr id="17411" name="Picture 7" descr="193453211_c82816180e"/>
          <p:cNvPicPr>
            <a:picLocks noChangeAspect="1" noChangeArrowheads="1"/>
          </p:cNvPicPr>
          <p:nvPr/>
        </p:nvPicPr>
        <p:blipFill>
          <a:blip r:embed="rId4" cstate="print"/>
          <a:srcRect/>
          <a:stretch>
            <a:fillRect/>
          </a:stretch>
        </p:blipFill>
        <p:spPr bwMode="auto">
          <a:xfrm>
            <a:off x="152400" y="3319463"/>
            <a:ext cx="4419600" cy="329723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E47C207B-C73F-4342-A3EB-79EEF9CDD9C7}"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4000" smtClean="0"/>
              <a:t>Palestinian Solidarity Conference</a:t>
            </a:r>
            <a:br>
              <a:rPr lang="en-US" sz="4000" smtClean="0"/>
            </a:br>
            <a:r>
              <a:rPr lang="en-US" sz="3200" smtClean="0"/>
              <a:t>Georgetown, February 2006</a:t>
            </a:r>
          </a:p>
        </p:txBody>
      </p:sp>
      <p:pic>
        <p:nvPicPr>
          <p:cNvPr id="14339" name="Picture 3" descr="819"/>
          <p:cNvPicPr>
            <a:picLocks noChangeAspect="1" noChangeArrowheads="1"/>
          </p:cNvPicPr>
          <p:nvPr/>
        </p:nvPicPr>
        <p:blipFill>
          <a:blip r:embed="rId3" cstate="print"/>
          <a:srcRect/>
          <a:stretch>
            <a:fillRect/>
          </a:stretch>
        </p:blipFill>
        <p:spPr bwMode="auto">
          <a:xfrm>
            <a:off x="5483225" y="1408113"/>
            <a:ext cx="3060700" cy="2024062"/>
          </a:xfrm>
          <a:prstGeom prst="rect">
            <a:avLst/>
          </a:prstGeom>
          <a:noFill/>
          <a:ln w="9525">
            <a:noFill/>
            <a:miter lim="800000"/>
            <a:headEnd/>
            <a:tailEnd/>
          </a:ln>
        </p:spPr>
      </p:pic>
      <p:pic>
        <p:nvPicPr>
          <p:cNvPr id="14340" name="Picture 4" descr="824"/>
          <p:cNvPicPr>
            <a:picLocks noChangeAspect="1" noChangeArrowheads="1"/>
          </p:cNvPicPr>
          <p:nvPr/>
        </p:nvPicPr>
        <p:blipFill>
          <a:blip r:embed="rId4" cstate="print"/>
          <a:srcRect/>
          <a:stretch>
            <a:fillRect/>
          </a:stretch>
        </p:blipFill>
        <p:spPr bwMode="auto">
          <a:xfrm>
            <a:off x="6746875" y="3581400"/>
            <a:ext cx="2074863" cy="3111500"/>
          </a:xfrm>
          <a:prstGeom prst="rect">
            <a:avLst/>
          </a:prstGeom>
          <a:noFill/>
          <a:ln w="9525">
            <a:noFill/>
            <a:miter lim="800000"/>
            <a:headEnd/>
            <a:tailEnd/>
          </a:ln>
        </p:spPr>
      </p:pic>
      <p:pic>
        <p:nvPicPr>
          <p:cNvPr id="14341" name="Picture 5" descr="828"/>
          <p:cNvPicPr>
            <a:picLocks noChangeAspect="1" noChangeArrowheads="1"/>
          </p:cNvPicPr>
          <p:nvPr/>
        </p:nvPicPr>
        <p:blipFill>
          <a:blip r:embed="rId5" cstate="print"/>
          <a:srcRect/>
          <a:stretch>
            <a:fillRect/>
          </a:stretch>
        </p:blipFill>
        <p:spPr bwMode="auto">
          <a:xfrm>
            <a:off x="165100" y="1346200"/>
            <a:ext cx="2206625" cy="3297238"/>
          </a:xfrm>
          <a:prstGeom prst="rect">
            <a:avLst/>
          </a:prstGeom>
          <a:noFill/>
          <a:ln w="9525">
            <a:noFill/>
            <a:miter lim="800000"/>
            <a:headEnd/>
            <a:tailEnd/>
          </a:ln>
        </p:spPr>
      </p:pic>
      <p:pic>
        <p:nvPicPr>
          <p:cNvPr id="14342" name="Picture 6" descr="838"/>
          <p:cNvPicPr>
            <a:picLocks noChangeAspect="1" noChangeArrowheads="1"/>
          </p:cNvPicPr>
          <p:nvPr/>
        </p:nvPicPr>
        <p:blipFill>
          <a:blip r:embed="rId6" cstate="print"/>
          <a:srcRect/>
          <a:stretch>
            <a:fillRect/>
          </a:stretch>
        </p:blipFill>
        <p:spPr bwMode="auto">
          <a:xfrm>
            <a:off x="4316413" y="3581400"/>
            <a:ext cx="2125662" cy="3187700"/>
          </a:xfrm>
          <a:prstGeom prst="rect">
            <a:avLst/>
          </a:prstGeom>
          <a:noFill/>
          <a:ln w="9525">
            <a:noFill/>
            <a:miter lim="800000"/>
            <a:headEnd/>
            <a:tailEnd/>
          </a:ln>
        </p:spPr>
      </p:pic>
      <p:pic>
        <p:nvPicPr>
          <p:cNvPr id="14343" name="Picture 7" descr="816"/>
          <p:cNvPicPr>
            <a:picLocks noChangeAspect="1" noChangeArrowheads="1"/>
          </p:cNvPicPr>
          <p:nvPr/>
        </p:nvPicPr>
        <p:blipFill>
          <a:blip r:embed="rId7" cstate="print"/>
          <a:srcRect/>
          <a:stretch>
            <a:fillRect/>
          </a:stretch>
        </p:blipFill>
        <p:spPr bwMode="auto">
          <a:xfrm>
            <a:off x="1839913" y="3581400"/>
            <a:ext cx="2117725" cy="3187700"/>
          </a:xfrm>
          <a:prstGeom prst="rect">
            <a:avLst/>
          </a:prstGeom>
          <a:noFill/>
          <a:ln w="9525">
            <a:noFill/>
            <a:miter lim="800000"/>
            <a:headEnd/>
            <a:tailEnd/>
          </a:ln>
        </p:spPr>
      </p:pic>
      <p:pic>
        <p:nvPicPr>
          <p:cNvPr id="14344" name="Picture 8" descr="831"/>
          <p:cNvPicPr>
            <a:picLocks noChangeAspect="1" noChangeArrowheads="1"/>
          </p:cNvPicPr>
          <p:nvPr/>
        </p:nvPicPr>
        <p:blipFill>
          <a:blip r:embed="rId8" cstate="print"/>
          <a:srcRect/>
          <a:stretch>
            <a:fillRect/>
          </a:stretch>
        </p:blipFill>
        <p:spPr bwMode="auto">
          <a:xfrm>
            <a:off x="3130550" y="1379538"/>
            <a:ext cx="1914525" cy="2111375"/>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0BD2BA78-7FD3-4809-929F-73EFC782060C}"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7" name="Picture 5"/>
          <p:cNvPicPr>
            <a:picLocks noChangeAspect="1" noChangeArrowheads="1"/>
          </p:cNvPicPr>
          <p:nvPr/>
        </p:nvPicPr>
        <p:blipFill>
          <a:blip r:embed="rId3" cstate="print"/>
          <a:srcRect/>
          <a:stretch>
            <a:fillRect/>
          </a:stretch>
        </p:blipFill>
        <p:spPr bwMode="auto">
          <a:xfrm>
            <a:off x="1657350" y="762000"/>
            <a:ext cx="5829300" cy="5829300"/>
          </a:xfrm>
          <a:prstGeom prst="rect">
            <a:avLst/>
          </a:prstGeom>
          <a:noFill/>
          <a:ln w="9525">
            <a:noFill/>
            <a:miter lim="800000"/>
            <a:headEnd/>
            <a:tailEnd/>
          </a:ln>
        </p:spPr>
      </p:pic>
      <p:sp>
        <p:nvSpPr>
          <p:cNvPr id="6" name="Rectangle 5"/>
          <p:cNvSpPr/>
          <p:nvPr/>
        </p:nvSpPr>
        <p:spPr>
          <a:xfrm>
            <a:off x="2971800" y="1447800"/>
            <a:ext cx="3200400" cy="3170099"/>
          </a:xfrm>
          <a:prstGeom prst="rect">
            <a:avLst/>
          </a:prstGeom>
          <a:noFill/>
        </p:spPr>
        <p:txBody>
          <a:bodyPr wrap="square" lIns="91440" tIns="45720" rIns="91440" bIns="45720">
            <a:spAutoFit/>
          </a:bodyPr>
          <a:lstStyle/>
          <a:p>
            <a:pPr algn="ctr"/>
            <a:r>
              <a:rPr lang="en-US" sz="20000" b="1" cap="none" spc="0" dirty="0" smtClean="0">
                <a:ln w="38100">
                  <a:solidFill>
                    <a:schemeClr val="accent2">
                      <a:satMod val="140000"/>
                    </a:schemeClr>
                  </a:solidFill>
                  <a:prstDash val="solid"/>
                  <a:miter lim="800000"/>
                </a:ln>
                <a:solidFill>
                  <a:schemeClr val="accent2">
                    <a:lumMod val="20000"/>
                    <a:lumOff val="80000"/>
                  </a:schemeClr>
                </a:solidFill>
                <a:effectLst>
                  <a:outerShdw blurRad="25500" dist="23000" dir="7020000" algn="tl">
                    <a:srgbClr val="000000">
                      <a:alpha val="50000"/>
                    </a:srgbClr>
                  </a:outerShdw>
                </a:effectLst>
              </a:rPr>
              <a:t>?</a:t>
            </a:r>
            <a:endParaRPr lang="en-US" sz="20000" b="1" cap="none" spc="0" dirty="0">
              <a:ln w="38100">
                <a:solidFill>
                  <a:schemeClr val="accent2">
                    <a:satMod val="140000"/>
                  </a:schemeClr>
                </a:solidFill>
                <a:prstDash val="solid"/>
                <a:miter lim="800000"/>
              </a:ln>
              <a:solidFill>
                <a:schemeClr val="accent2">
                  <a:lumMod val="20000"/>
                  <a:lumOff val="80000"/>
                </a:schemeClr>
              </a:solidFill>
              <a:effectLst>
                <a:outerShdw blurRad="25500" dist="23000" dir="7020000" algn="tl">
                  <a:srgbClr val="000000">
                    <a:alpha val="50000"/>
                  </a:srgbClr>
                </a:outerShdw>
              </a:effectLst>
            </a:endParaRPr>
          </a:p>
        </p:txBody>
      </p:sp>
      <p:pic>
        <p:nvPicPr>
          <p:cNvPr id="7" name="Picture 2"/>
          <p:cNvPicPr>
            <a:picLocks noChangeAspect="1" noChangeArrowheads="1"/>
          </p:cNvPicPr>
          <p:nvPr/>
        </p:nvPicPr>
        <p:blipFill>
          <a:blip r:embed="rId4" cstate="print"/>
          <a:srcRect/>
          <a:stretch>
            <a:fillRect/>
          </a:stretch>
        </p:blipFill>
        <p:spPr bwMode="auto">
          <a:xfrm>
            <a:off x="228600" y="152400"/>
            <a:ext cx="1981200" cy="2994182"/>
          </a:xfrm>
          <a:prstGeom prst="rect">
            <a:avLst/>
          </a:prstGeom>
          <a:noFill/>
          <a:ln w="9525">
            <a:noFill/>
            <a:miter lim="800000"/>
            <a:headEnd/>
            <a:tailEnd/>
          </a:ln>
        </p:spPr>
      </p:pic>
      <p:pic>
        <p:nvPicPr>
          <p:cNvPr id="8" name="Picture 7"/>
          <p:cNvPicPr>
            <a:picLocks noChangeAspect="1" noChangeArrowheads="1"/>
          </p:cNvPicPr>
          <p:nvPr/>
        </p:nvPicPr>
        <p:blipFill>
          <a:blip r:embed="rId5" cstate="print"/>
          <a:srcRect/>
          <a:stretch>
            <a:fillRect/>
          </a:stretch>
        </p:blipFill>
        <p:spPr bwMode="auto">
          <a:xfrm>
            <a:off x="7589604" y="152401"/>
            <a:ext cx="1266805" cy="3276600"/>
          </a:xfrm>
          <a:prstGeom prst="rect">
            <a:avLst/>
          </a:prstGeom>
          <a:noFill/>
          <a:ln w="12700" cap="sq">
            <a:noFill/>
            <a:miter lim="800000"/>
            <a:headEnd type="none" w="sm" len="sm"/>
            <a:tailEnd type="none" w="sm" len="sm"/>
          </a:ln>
        </p:spPr>
      </p:pic>
      <p:sp>
        <p:nvSpPr>
          <p:cNvPr id="9" name="Slide Number Placeholder 8"/>
          <p:cNvSpPr>
            <a:spLocks noGrp="1"/>
          </p:cNvSpPr>
          <p:nvPr>
            <p:ph type="sldNum" sz="quarter" idx="12"/>
          </p:nvPr>
        </p:nvSpPr>
        <p:spPr/>
        <p:txBody>
          <a:bodyPr/>
          <a:lstStyle/>
          <a:p>
            <a:pPr>
              <a:defRPr/>
            </a:pPr>
            <a:fld id="{0BD2BA78-7FD3-4809-929F-73EFC782060C}" type="slidenum">
              <a:rPr lang="en-US" smtClean="0"/>
              <a:pPr>
                <a:defRPr/>
              </a:pPr>
              <a:t>33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Blurring the Line</a:t>
            </a:r>
            <a:endParaRPr lang="en-US" dirty="0"/>
          </a:p>
        </p:txBody>
      </p:sp>
      <p:pic>
        <p:nvPicPr>
          <p:cNvPr id="147458" name="Picture 2" descr="http://2.bp.blogspot.com/_NUZ_fM-TQKQ/ScWJqG960oI/AAAAAAAAMus/c3KUUqTlvSE/s400/trojan-horse.jpg"/>
          <p:cNvPicPr>
            <a:picLocks noChangeAspect="1" noChangeArrowheads="1"/>
          </p:cNvPicPr>
          <p:nvPr/>
        </p:nvPicPr>
        <p:blipFill>
          <a:blip r:embed="rId3" cstate="print"/>
          <a:srcRect/>
          <a:stretch>
            <a:fillRect/>
          </a:stretch>
        </p:blipFill>
        <p:spPr bwMode="auto">
          <a:xfrm>
            <a:off x="723900" y="360139"/>
            <a:ext cx="7696200" cy="6137722"/>
          </a:xfrm>
          <a:prstGeom prst="rect">
            <a:avLst/>
          </a:prstGeom>
          <a:noFill/>
        </p:spPr>
      </p:pic>
      <p:sp>
        <p:nvSpPr>
          <p:cNvPr id="4" name="Slide Number Placeholder 3"/>
          <p:cNvSpPr>
            <a:spLocks noGrp="1"/>
          </p:cNvSpPr>
          <p:nvPr>
            <p:ph type="sldNum" sz="quarter" idx="12"/>
          </p:nvPr>
        </p:nvSpPr>
        <p:spPr/>
        <p:txBody>
          <a:bodyPr/>
          <a:lstStyle/>
          <a:p>
            <a:pPr>
              <a:defRPr/>
            </a:pPr>
            <a:fld id="{0BD2BA78-7FD3-4809-929F-73EFC782060C}"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electronicintifada.net/artman2/uploads/2/090623-pappe-boycott.jpg"/>
          <p:cNvPicPr>
            <a:picLocks noChangeAspect="1" noChangeArrowheads="1"/>
          </p:cNvPicPr>
          <p:nvPr/>
        </p:nvPicPr>
        <p:blipFill>
          <a:blip r:embed="rId3" cstate="print"/>
          <a:srcRect l="3692" r="7695"/>
          <a:stretch>
            <a:fillRect/>
          </a:stretch>
        </p:blipFill>
        <p:spPr bwMode="auto">
          <a:xfrm>
            <a:off x="0" y="0"/>
            <a:ext cx="9144000" cy="6858000"/>
          </a:xfrm>
          <a:prstGeom prst="rect">
            <a:avLst/>
          </a:prstGeom>
          <a:noFill/>
        </p:spPr>
      </p:pic>
      <p:sp>
        <p:nvSpPr>
          <p:cNvPr id="4" name="Slide Number Placeholder 3"/>
          <p:cNvSpPr>
            <a:spLocks noGrp="1"/>
          </p:cNvSpPr>
          <p:nvPr>
            <p:ph type="sldNum" sz="quarter" idx="12"/>
          </p:nvPr>
        </p:nvSpPr>
        <p:spPr/>
        <p:txBody>
          <a:bodyPr/>
          <a:lstStyle/>
          <a:p>
            <a:pPr>
              <a:defRPr/>
            </a:pPr>
            <a:fld id="{0BD2BA78-7FD3-4809-929F-73EFC782060C}"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the Occupation”!</a:t>
            </a:r>
            <a:endParaRPr lang="en-US" dirty="0"/>
          </a:p>
        </p:txBody>
      </p:sp>
      <p:pic>
        <p:nvPicPr>
          <p:cNvPr id="4" name="Picture 3"/>
          <p:cNvPicPr>
            <a:picLocks noChangeAspect="1" noChangeArrowheads="1"/>
          </p:cNvPicPr>
          <p:nvPr/>
        </p:nvPicPr>
        <p:blipFill>
          <a:blip r:embed="rId3" cstate="print"/>
          <a:srcRect/>
          <a:stretch>
            <a:fillRect/>
          </a:stretch>
        </p:blipFill>
        <p:spPr bwMode="auto">
          <a:xfrm>
            <a:off x="5867400" y="1524000"/>
            <a:ext cx="1998410" cy="5168900"/>
          </a:xfrm>
          <a:prstGeom prst="rect">
            <a:avLst/>
          </a:prstGeom>
          <a:noFill/>
          <a:ln w="12700" cap="sq">
            <a:noFill/>
            <a:miter lim="800000"/>
            <a:headEnd type="none" w="sm" len="sm"/>
            <a:tailEnd type="none" w="sm" len="sm"/>
          </a:ln>
        </p:spPr>
      </p:pic>
      <p:pic>
        <p:nvPicPr>
          <p:cNvPr id="5" name="Picture 2"/>
          <p:cNvPicPr>
            <a:picLocks noChangeAspect="1" noChangeArrowheads="1"/>
          </p:cNvPicPr>
          <p:nvPr/>
        </p:nvPicPr>
        <p:blipFill>
          <a:blip r:embed="rId4" cstate="print"/>
          <a:srcRect/>
          <a:stretch>
            <a:fillRect/>
          </a:stretch>
        </p:blipFill>
        <p:spPr bwMode="auto">
          <a:xfrm>
            <a:off x="914400" y="1547082"/>
            <a:ext cx="3413304" cy="5158518"/>
          </a:xfrm>
          <a:prstGeom prst="rect">
            <a:avLst/>
          </a:prstGeom>
          <a:noFill/>
          <a:ln w="9525">
            <a:noFill/>
            <a:miter lim="800000"/>
            <a:headEnd/>
            <a:tailEnd/>
          </a:ln>
        </p:spPr>
      </p:pic>
      <p:sp>
        <p:nvSpPr>
          <p:cNvPr id="6" name="Rectangle 5"/>
          <p:cNvSpPr/>
          <p:nvPr/>
        </p:nvSpPr>
        <p:spPr>
          <a:xfrm>
            <a:off x="1523477" y="3429000"/>
            <a:ext cx="2146743" cy="923330"/>
          </a:xfrm>
          <a:prstGeom prst="rect">
            <a:avLst/>
          </a:prstGeom>
          <a:noFill/>
        </p:spPr>
        <p:txBody>
          <a:bodyPr wrap="none" lIns="91440" tIns="45720" rIns="91440" bIns="45720">
            <a:spAutoFit/>
          </a:bodyPr>
          <a:lstStyle/>
          <a:p>
            <a:pPr algn="ctr"/>
            <a:r>
              <a:rPr lang="en-US" sz="5400" b="1" i="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1967?</a:t>
            </a:r>
            <a:endParaRPr lang="en-US" sz="5400" b="1" i="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5931805" y="3429000"/>
            <a:ext cx="2146743" cy="923330"/>
          </a:xfrm>
          <a:prstGeom prst="rect">
            <a:avLst/>
          </a:prstGeom>
          <a:noFill/>
        </p:spPr>
        <p:txBody>
          <a:bodyPr wrap="none" lIns="91440" tIns="45720" rIns="91440" bIns="45720">
            <a:spAutoFit/>
          </a:bodyPr>
          <a:lstStyle/>
          <a:p>
            <a:pPr algn="ctr"/>
            <a:r>
              <a:rPr lang="en-US" sz="5400" b="1" i="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1948?</a:t>
            </a:r>
            <a:endParaRPr lang="en-US" sz="5400" b="1" i="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Slide Number Placeholder 7"/>
          <p:cNvSpPr>
            <a:spLocks noGrp="1"/>
          </p:cNvSpPr>
          <p:nvPr>
            <p:ph type="sldNum" sz="quarter" idx="12"/>
          </p:nvPr>
        </p:nvSpPr>
        <p:spPr/>
        <p:txBody>
          <a:bodyPr/>
          <a:lstStyle/>
          <a:p>
            <a:pPr>
              <a:defRPr/>
            </a:pPr>
            <a:fld id="{29797DE4-8662-49C9-88ED-07854081FB65}" type="slidenum">
              <a:rPr lang="en-US" smtClean="0"/>
              <a:pPr>
                <a:defRPr/>
              </a:pPr>
              <a:t>36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anim calcmode="lin" valueType="num">
                                      <p:cBhvr>
                                        <p:cTn id="31"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Palestine”!</a:t>
            </a:r>
            <a:endParaRPr lang="en-US" dirty="0"/>
          </a:p>
        </p:txBody>
      </p:sp>
      <p:pic>
        <p:nvPicPr>
          <p:cNvPr id="4" name="Picture 3"/>
          <p:cNvPicPr>
            <a:picLocks noChangeAspect="1" noChangeArrowheads="1"/>
          </p:cNvPicPr>
          <p:nvPr/>
        </p:nvPicPr>
        <p:blipFill>
          <a:blip r:embed="rId3" cstate="print"/>
          <a:srcRect/>
          <a:stretch>
            <a:fillRect/>
          </a:stretch>
        </p:blipFill>
        <p:spPr bwMode="auto">
          <a:xfrm>
            <a:off x="5867400" y="1524000"/>
            <a:ext cx="1998410" cy="5168900"/>
          </a:xfrm>
          <a:prstGeom prst="rect">
            <a:avLst/>
          </a:prstGeom>
          <a:noFill/>
          <a:ln w="12700" cap="sq">
            <a:noFill/>
            <a:miter lim="800000"/>
            <a:headEnd type="none" w="sm" len="sm"/>
            <a:tailEnd type="none" w="sm" len="sm"/>
          </a:ln>
        </p:spPr>
      </p:pic>
      <p:pic>
        <p:nvPicPr>
          <p:cNvPr id="5" name="Picture 2"/>
          <p:cNvPicPr>
            <a:picLocks noChangeAspect="1" noChangeArrowheads="1"/>
          </p:cNvPicPr>
          <p:nvPr/>
        </p:nvPicPr>
        <p:blipFill>
          <a:blip r:embed="rId4" cstate="print"/>
          <a:srcRect/>
          <a:stretch>
            <a:fillRect/>
          </a:stretch>
        </p:blipFill>
        <p:spPr bwMode="auto">
          <a:xfrm>
            <a:off x="914400" y="1547082"/>
            <a:ext cx="3413304" cy="5158518"/>
          </a:xfrm>
          <a:prstGeom prst="rect">
            <a:avLst/>
          </a:prstGeom>
          <a:noFill/>
          <a:ln w="9525">
            <a:noFill/>
            <a:miter lim="800000"/>
            <a:headEnd/>
            <a:tailEnd/>
          </a:ln>
        </p:spPr>
      </p:pic>
      <p:sp>
        <p:nvSpPr>
          <p:cNvPr id="6" name="Rectangle 5"/>
          <p:cNvSpPr/>
          <p:nvPr/>
        </p:nvSpPr>
        <p:spPr>
          <a:xfrm>
            <a:off x="830981" y="3429000"/>
            <a:ext cx="3531736" cy="1754326"/>
          </a:xfrm>
          <a:prstGeom prst="rect">
            <a:avLst/>
          </a:prstGeom>
          <a:noFill/>
        </p:spPr>
        <p:txBody>
          <a:bodyPr wrap="none" lIns="91440" tIns="45720" rIns="91440" bIns="45720">
            <a:spAutoFit/>
          </a:bodyPr>
          <a:lstStyle/>
          <a:p>
            <a:pPr algn="ctr"/>
            <a:r>
              <a:rPr lang="en-US" sz="5400" b="1" i="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Alongside</a:t>
            </a:r>
            <a:br>
              <a:rPr lang="en-US" sz="5400" b="1" i="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en-US" sz="5400" b="1" i="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Israel?</a:t>
            </a:r>
            <a:endParaRPr lang="en-US" sz="5400" b="1" i="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5258546" y="3429000"/>
            <a:ext cx="3493264" cy="1754326"/>
          </a:xfrm>
          <a:prstGeom prst="rect">
            <a:avLst/>
          </a:prstGeom>
          <a:noFill/>
        </p:spPr>
        <p:txBody>
          <a:bodyPr wrap="none" lIns="91440" tIns="45720" rIns="91440" bIns="45720">
            <a:spAutoFit/>
          </a:bodyPr>
          <a:lstStyle/>
          <a:p>
            <a:pPr algn="ctr"/>
            <a:r>
              <a:rPr lang="en-US" sz="5400" b="1" i="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Replacing</a:t>
            </a:r>
          </a:p>
          <a:p>
            <a:pPr algn="ctr"/>
            <a:r>
              <a:rPr lang="en-US" sz="54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Israel?</a:t>
            </a:r>
            <a:endParaRPr lang="en-US" sz="5400" b="1" i="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Slide Number Placeholder 7"/>
          <p:cNvSpPr>
            <a:spLocks noGrp="1"/>
          </p:cNvSpPr>
          <p:nvPr>
            <p:ph type="sldNum" sz="quarter" idx="12"/>
          </p:nvPr>
        </p:nvSpPr>
        <p:spPr/>
        <p:txBody>
          <a:bodyPr/>
          <a:lstStyle/>
          <a:p>
            <a:pPr>
              <a:defRPr/>
            </a:pPr>
            <a:fld id="{29797DE4-8662-49C9-88ED-07854081FB65}" type="slidenum">
              <a:rPr lang="en-US" smtClean="0"/>
              <a:pPr>
                <a:defRPr/>
              </a:pPr>
              <a:t>37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anim calcmode="lin" valueType="num">
                                      <p:cBhvr>
                                        <p:cTn id="31"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descr="http://1.bp.blogspot.com/_T8hf5lF_Gqo/TUf9Tel2p3I/AAAAAAAAAPQ/c_sz5-Etv8g/s1600/PL506_FreePalestinePin.gif"/>
          <p:cNvPicPr>
            <a:picLocks noChangeAspect="1" noChangeArrowheads="1"/>
          </p:cNvPicPr>
          <p:nvPr/>
        </p:nvPicPr>
        <p:blipFill>
          <a:blip r:embed="rId3" cstate="print"/>
          <a:srcRect/>
          <a:stretch>
            <a:fillRect/>
          </a:stretch>
        </p:blipFill>
        <p:spPr bwMode="auto">
          <a:xfrm>
            <a:off x="1371600" y="228600"/>
            <a:ext cx="6400800" cy="6400800"/>
          </a:xfrm>
          <a:prstGeom prst="rect">
            <a:avLst/>
          </a:prstGeom>
          <a:noFill/>
        </p:spPr>
      </p:pic>
      <p:sp>
        <p:nvSpPr>
          <p:cNvPr id="3" name="Slide Number Placeholder 2"/>
          <p:cNvSpPr>
            <a:spLocks noGrp="1"/>
          </p:cNvSpPr>
          <p:nvPr>
            <p:ph type="sldNum" sz="quarter" idx="12"/>
          </p:nvPr>
        </p:nvSpPr>
        <p:spPr/>
        <p:txBody>
          <a:bodyPr/>
          <a:lstStyle/>
          <a:p>
            <a:pPr>
              <a:defRPr/>
            </a:pPr>
            <a:fld id="{29797DE4-8662-49C9-88ED-07854081FB65}" type="slidenum">
              <a:rPr lang="en-US" smtClean="0"/>
              <a:pPr>
                <a:defRPr/>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descr="Free Palestine">
            <a:hlinkClick r:id="rId3"/>
          </p:cNvPr>
          <p:cNvPicPr>
            <a:picLocks noChangeAspect="1" noChangeArrowheads="1"/>
          </p:cNvPicPr>
          <p:nvPr/>
        </p:nvPicPr>
        <p:blipFill>
          <a:blip r:embed="rId4" cstate="print"/>
          <a:srcRect/>
          <a:stretch>
            <a:fillRect/>
          </a:stretch>
        </p:blipFill>
        <p:spPr bwMode="auto">
          <a:xfrm>
            <a:off x="1371599" y="271487"/>
            <a:ext cx="6400802" cy="6315026"/>
          </a:xfrm>
          <a:prstGeom prst="rect">
            <a:avLst/>
          </a:prstGeom>
          <a:noFill/>
        </p:spPr>
      </p:pic>
      <p:sp>
        <p:nvSpPr>
          <p:cNvPr id="3" name="Slide Number Placeholder 2"/>
          <p:cNvSpPr>
            <a:spLocks noGrp="1"/>
          </p:cNvSpPr>
          <p:nvPr>
            <p:ph type="sldNum" sz="quarter" idx="12"/>
          </p:nvPr>
        </p:nvSpPr>
        <p:spPr/>
        <p:txBody>
          <a:bodyPr/>
          <a:lstStyle/>
          <a:p>
            <a:pPr>
              <a:defRPr/>
            </a:pPr>
            <a:fld id="{29797DE4-8662-49C9-88ED-07854081FB65}" type="slidenum">
              <a:rPr lang="en-US" smtClean="0"/>
              <a:pPr>
                <a:defRPr/>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TWO</a:t>
            </a:r>
            <a:r>
              <a:rPr lang="en-US" dirty="0" smtClean="0"/>
              <a:t> Conflicts in One!</a:t>
            </a:r>
            <a:endParaRPr lang="en-US" dirty="0"/>
          </a:p>
        </p:txBody>
      </p:sp>
      <p:sp>
        <p:nvSpPr>
          <p:cNvPr id="4" name="Slide Number Placeholder 3"/>
          <p:cNvSpPr>
            <a:spLocks noGrp="1"/>
          </p:cNvSpPr>
          <p:nvPr>
            <p:ph type="sldNum" sz="quarter" idx="12"/>
          </p:nvPr>
        </p:nvSpPr>
        <p:spPr/>
        <p:txBody>
          <a:bodyPr/>
          <a:lstStyle/>
          <a:p>
            <a:pPr>
              <a:defRPr/>
            </a:pPr>
            <a:fld id="{29797DE4-8662-49C9-88ED-07854081FB65}" type="slidenum">
              <a:rPr lang="en-US" smtClean="0"/>
              <a:pPr>
                <a:defRPr/>
              </a:pPr>
              <a:t>4</a:t>
            </a:fld>
            <a:endParaRPr lang="en-US" dirty="0"/>
          </a:p>
        </p:txBody>
      </p:sp>
      <p:sp>
        <p:nvSpPr>
          <p:cNvPr id="18" name="Freeform 17"/>
          <p:cNvSpPr/>
          <p:nvPr/>
        </p:nvSpPr>
        <p:spPr>
          <a:xfrm>
            <a:off x="1524000" y="1524000"/>
            <a:ext cx="6086475" cy="997712"/>
          </a:xfrm>
          <a:custGeom>
            <a:avLst/>
            <a:gdLst>
              <a:gd name="connsiteX0" fmla="*/ 0 w 6086475"/>
              <a:gd name="connsiteY0" fmla="*/ 166289 h 997712"/>
              <a:gd name="connsiteX1" fmla="*/ 48705 w 6086475"/>
              <a:gd name="connsiteY1" fmla="*/ 48705 h 997712"/>
              <a:gd name="connsiteX2" fmla="*/ 166289 w 6086475"/>
              <a:gd name="connsiteY2" fmla="*/ 0 h 997712"/>
              <a:gd name="connsiteX3" fmla="*/ 5920186 w 6086475"/>
              <a:gd name="connsiteY3" fmla="*/ 0 h 997712"/>
              <a:gd name="connsiteX4" fmla="*/ 6037770 w 6086475"/>
              <a:gd name="connsiteY4" fmla="*/ 48705 h 997712"/>
              <a:gd name="connsiteX5" fmla="*/ 6086475 w 6086475"/>
              <a:gd name="connsiteY5" fmla="*/ 166289 h 997712"/>
              <a:gd name="connsiteX6" fmla="*/ 6086475 w 6086475"/>
              <a:gd name="connsiteY6" fmla="*/ 831423 h 997712"/>
              <a:gd name="connsiteX7" fmla="*/ 6037770 w 6086475"/>
              <a:gd name="connsiteY7" fmla="*/ 949007 h 997712"/>
              <a:gd name="connsiteX8" fmla="*/ 5920186 w 6086475"/>
              <a:gd name="connsiteY8" fmla="*/ 997712 h 997712"/>
              <a:gd name="connsiteX9" fmla="*/ 166289 w 6086475"/>
              <a:gd name="connsiteY9" fmla="*/ 997712 h 997712"/>
              <a:gd name="connsiteX10" fmla="*/ 48705 w 6086475"/>
              <a:gd name="connsiteY10" fmla="*/ 949007 h 997712"/>
              <a:gd name="connsiteX11" fmla="*/ 0 w 6086475"/>
              <a:gd name="connsiteY11" fmla="*/ 831423 h 997712"/>
              <a:gd name="connsiteX12" fmla="*/ 0 w 6086475"/>
              <a:gd name="connsiteY12" fmla="*/ 166289 h 99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6475" h="997712">
                <a:moveTo>
                  <a:pt x="0" y="166289"/>
                </a:moveTo>
                <a:cubicBezTo>
                  <a:pt x="0" y="122186"/>
                  <a:pt x="17520" y="79890"/>
                  <a:pt x="48705" y="48705"/>
                </a:cubicBezTo>
                <a:cubicBezTo>
                  <a:pt x="79890" y="17520"/>
                  <a:pt x="122187" y="0"/>
                  <a:pt x="166289" y="0"/>
                </a:cubicBezTo>
                <a:lnTo>
                  <a:pt x="5920186" y="0"/>
                </a:lnTo>
                <a:cubicBezTo>
                  <a:pt x="5964289" y="0"/>
                  <a:pt x="6006585" y="17520"/>
                  <a:pt x="6037770" y="48705"/>
                </a:cubicBezTo>
                <a:cubicBezTo>
                  <a:pt x="6068955" y="79890"/>
                  <a:pt x="6086475" y="122187"/>
                  <a:pt x="6086475" y="166289"/>
                </a:cubicBezTo>
                <a:lnTo>
                  <a:pt x="6086475" y="831423"/>
                </a:lnTo>
                <a:cubicBezTo>
                  <a:pt x="6086475" y="875526"/>
                  <a:pt x="6068955" y="917822"/>
                  <a:pt x="6037770" y="949007"/>
                </a:cubicBezTo>
                <a:cubicBezTo>
                  <a:pt x="6006585" y="980192"/>
                  <a:pt x="5964288" y="997712"/>
                  <a:pt x="5920186" y="997712"/>
                </a:cubicBezTo>
                <a:lnTo>
                  <a:pt x="166289" y="997712"/>
                </a:lnTo>
                <a:cubicBezTo>
                  <a:pt x="122186" y="997712"/>
                  <a:pt x="79890" y="980192"/>
                  <a:pt x="48705" y="949007"/>
                </a:cubicBezTo>
                <a:cubicBezTo>
                  <a:pt x="17520" y="917822"/>
                  <a:pt x="0" y="875525"/>
                  <a:pt x="0" y="831423"/>
                </a:cubicBezTo>
                <a:lnTo>
                  <a:pt x="0" y="166289"/>
                </a:lnTo>
                <a:close/>
              </a:path>
            </a:pathLst>
          </a:custGeom>
          <a:solidFill>
            <a:schemeClr val="accent1">
              <a:lumMod val="20000"/>
              <a:lumOff val="80000"/>
            </a:schemeClr>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9204" tIns="143954" rIns="239204" bIns="143954" numCol="1" spcCol="1270" anchor="ctr" anchorCtr="0">
            <a:noAutofit/>
          </a:bodyPr>
          <a:lstStyle/>
          <a:p>
            <a:pPr lvl="0" algn="l" defTabSz="2222500">
              <a:lnSpc>
                <a:spcPct val="90000"/>
              </a:lnSpc>
              <a:spcBef>
                <a:spcPct val="0"/>
              </a:spcBef>
              <a:spcAft>
                <a:spcPct val="35000"/>
              </a:spcAft>
            </a:pPr>
            <a:r>
              <a:rPr lang="en-US" sz="5000" kern="1200" dirty="0" smtClean="0">
                <a:solidFill>
                  <a:schemeClr val="bg1"/>
                </a:solidFill>
              </a:rPr>
              <a:t>Different objectives</a:t>
            </a:r>
            <a:endParaRPr lang="en-US" sz="5000" kern="1200" dirty="0">
              <a:solidFill>
                <a:schemeClr val="bg1"/>
              </a:solidFill>
            </a:endParaRPr>
          </a:p>
        </p:txBody>
      </p:sp>
      <p:sp>
        <p:nvSpPr>
          <p:cNvPr id="19" name="Freeform 18"/>
          <p:cNvSpPr/>
          <p:nvPr/>
        </p:nvSpPr>
        <p:spPr>
          <a:xfrm>
            <a:off x="1526974" y="2692402"/>
            <a:ext cx="6090051" cy="997712"/>
          </a:xfrm>
          <a:custGeom>
            <a:avLst/>
            <a:gdLst>
              <a:gd name="connsiteX0" fmla="*/ 0 w 6090051"/>
              <a:gd name="connsiteY0" fmla="*/ 166289 h 997712"/>
              <a:gd name="connsiteX1" fmla="*/ 48705 w 6090051"/>
              <a:gd name="connsiteY1" fmla="*/ 48705 h 997712"/>
              <a:gd name="connsiteX2" fmla="*/ 166289 w 6090051"/>
              <a:gd name="connsiteY2" fmla="*/ 0 h 997712"/>
              <a:gd name="connsiteX3" fmla="*/ 5923762 w 6090051"/>
              <a:gd name="connsiteY3" fmla="*/ 0 h 997712"/>
              <a:gd name="connsiteX4" fmla="*/ 6041346 w 6090051"/>
              <a:gd name="connsiteY4" fmla="*/ 48705 h 997712"/>
              <a:gd name="connsiteX5" fmla="*/ 6090051 w 6090051"/>
              <a:gd name="connsiteY5" fmla="*/ 166289 h 997712"/>
              <a:gd name="connsiteX6" fmla="*/ 6090051 w 6090051"/>
              <a:gd name="connsiteY6" fmla="*/ 831423 h 997712"/>
              <a:gd name="connsiteX7" fmla="*/ 6041346 w 6090051"/>
              <a:gd name="connsiteY7" fmla="*/ 949007 h 997712"/>
              <a:gd name="connsiteX8" fmla="*/ 5923762 w 6090051"/>
              <a:gd name="connsiteY8" fmla="*/ 997712 h 997712"/>
              <a:gd name="connsiteX9" fmla="*/ 166289 w 6090051"/>
              <a:gd name="connsiteY9" fmla="*/ 997712 h 997712"/>
              <a:gd name="connsiteX10" fmla="*/ 48705 w 6090051"/>
              <a:gd name="connsiteY10" fmla="*/ 949007 h 997712"/>
              <a:gd name="connsiteX11" fmla="*/ 0 w 6090051"/>
              <a:gd name="connsiteY11" fmla="*/ 831423 h 997712"/>
              <a:gd name="connsiteX12" fmla="*/ 0 w 6090051"/>
              <a:gd name="connsiteY12" fmla="*/ 166289 h 99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0051" h="997712">
                <a:moveTo>
                  <a:pt x="0" y="166289"/>
                </a:moveTo>
                <a:cubicBezTo>
                  <a:pt x="0" y="122186"/>
                  <a:pt x="17520" y="79890"/>
                  <a:pt x="48705" y="48705"/>
                </a:cubicBezTo>
                <a:cubicBezTo>
                  <a:pt x="79890" y="17520"/>
                  <a:pt x="122187" y="0"/>
                  <a:pt x="166289" y="0"/>
                </a:cubicBezTo>
                <a:lnTo>
                  <a:pt x="5923762" y="0"/>
                </a:lnTo>
                <a:cubicBezTo>
                  <a:pt x="5967865" y="0"/>
                  <a:pt x="6010161" y="17520"/>
                  <a:pt x="6041346" y="48705"/>
                </a:cubicBezTo>
                <a:cubicBezTo>
                  <a:pt x="6072531" y="79890"/>
                  <a:pt x="6090051" y="122187"/>
                  <a:pt x="6090051" y="166289"/>
                </a:cubicBezTo>
                <a:lnTo>
                  <a:pt x="6090051" y="831423"/>
                </a:lnTo>
                <a:cubicBezTo>
                  <a:pt x="6090051" y="875526"/>
                  <a:pt x="6072531" y="917822"/>
                  <a:pt x="6041346" y="949007"/>
                </a:cubicBezTo>
                <a:cubicBezTo>
                  <a:pt x="6010161" y="980192"/>
                  <a:pt x="5967864" y="997712"/>
                  <a:pt x="5923762" y="997712"/>
                </a:cubicBezTo>
                <a:lnTo>
                  <a:pt x="166289" y="997712"/>
                </a:lnTo>
                <a:cubicBezTo>
                  <a:pt x="122186" y="997712"/>
                  <a:pt x="79890" y="980192"/>
                  <a:pt x="48705" y="949007"/>
                </a:cubicBezTo>
                <a:cubicBezTo>
                  <a:pt x="17520" y="917822"/>
                  <a:pt x="0" y="875525"/>
                  <a:pt x="0" y="831423"/>
                </a:cubicBezTo>
                <a:lnTo>
                  <a:pt x="0" y="166289"/>
                </a:lnTo>
                <a:close/>
              </a:path>
            </a:pathLst>
          </a:custGeom>
          <a:solidFill>
            <a:schemeClr val="accent1">
              <a:lumMod val="20000"/>
              <a:lumOff val="80000"/>
            </a:schemeClr>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9204" tIns="143954" rIns="239204" bIns="143954" numCol="1" spcCol="1270" anchor="ctr" anchorCtr="0">
            <a:noAutofit/>
          </a:bodyPr>
          <a:lstStyle/>
          <a:p>
            <a:pPr lvl="0" algn="l" defTabSz="2222500">
              <a:lnSpc>
                <a:spcPct val="90000"/>
              </a:lnSpc>
              <a:spcBef>
                <a:spcPct val="0"/>
              </a:spcBef>
              <a:spcAft>
                <a:spcPct val="35000"/>
              </a:spcAft>
            </a:pPr>
            <a:r>
              <a:rPr lang="en-US" sz="5000" kern="1200" dirty="0" smtClean="0">
                <a:solidFill>
                  <a:schemeClr val="bg1"/>
                </a:solidFill>
              </a:rPr>
              <a:t>Different players</a:t>
            </a:r>
            <a:endParaRPr lang="en-US" sz="5000" kern="1200" dirty="0">
              <a:solidFill>
                <a:schemeClr val="bg1"/>
              </a:solidFill>
            </a:endParaRPr>
          </a:p>
        </p:txBody>
      </p:sp>
      <p:sp>
        <p:nvSpPr>
          <p:cNvPr id="20" name="Freeform 19"/>
          <p:cNvSpPr/>
          <p:nvPr/>
        </p:nvSpPr>
        <p:spPr>
          <a:xfrm>
            <a:off x="1526974" y="3860804"/>
            <a:ext cx="6090051" cy="997712"/>
          </a:xfrm>
          <a:custGeom>
            <a:avLst/>
            <a:gdLst>
              <a:gd name="connsiteX0" fmla="*/ 0 w 6090051"/>
              <a:gd name="connsiteY0" fmla="*/ 166289 h 997712"/>
              <a:gd name="connsiteX1" fmla="*/ 48705 w 6090051"/>
              <a:gd name="connsiteY1" fmla="*/ 48705 h 997712"/>
              <a:gd name="connsiteX2" fmla="*/ 166289 w 6090051"/>
              <a:gd name="connsiteY2" fmla="*/ 0 h 997712"/>
              <a:gd name="connsiteX3" fmla="*/ 5923762 w 6090051"/>
              <a:gd name="connsiteY3" fmla="*/ 0 h 997712"/>
              <a:gd name="connsiteX4" fmla="*/ 6041346 w 6090051"/>
              <a:gd name="connsiteY4" fmla="*/ 48705 h 997712"/>
              <a:gd name="connsiteX5" fmla="*/ 6090051 w 6090051"/>
              <a:gd name="connsiteY5" fmla="*/ 166289 h 997712"/>
              <a:gd name="connsiteX6" fmla="*/ 6090051 w 6090051"/>
              <a:gd name="connsiteY6" fmla="*/ 831423 h 997712"/>
              <a:gd name="connsiteX7" fmla="*/ 6041346 w 6090051"/>
              <a:gd name="connsiteY7" fmla="*/ 949007 h 997712"/>
              <a:gd name="connsiteX8" fmla="*/ 5923762 w 6090051"/>
              <a:gd name="connsiteY8" fmla="*/ 997712 h 997712"/>
              <a:gd name="connsiteX9" fmla="*/ 166289 w 6090051"/>
              <a:gd name="connsiteY9" fmla="*/ 997712 h 997712"/>
              <a:gd name="connsiteX10" fmla="*/ 48705 w 6090051"/>
              <a:gd name="connsiteY10" fmla="*/ 949007 h 997712"/>
              <a:gd name="connsiteX11" fmla="*/ 0 w 6090051"/>
              <a:gd name="connsiteY11" fmla="*/ 831423 h 997712"/>
              <a:gd name="connsiteX12" fmla="*/ 0 w 6090051"/>
              <a:gd name="connsiteY12" fmla="*/ 166289 h 99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0051" h="997712">
                <a:moveTo>
                  <a:pt x="0" y="166289"/>
                </a:moveTo>
                <a:cubicBezTo>
                  <a:pt x="0" y="122186"/>
                  <a:pt x="17520" y="79890"/>
                  <a:pt x="48705" y="48705"/>
                </a:cubicBezTo>
                <a:cubicBezTo>
                  <a:pt x="79890" y="17520"/>
                  <a:pt x="122187" y="0"/>
                  <a:pt x="166289" y="0"/>
                </a:cubicBezTo>
                <a:lnTo>
                  <a:pt x="5923762" y="0"/>
                </a:lnTo>
                <a:cubicBezTo>
                  <a:pt x="5967865" y="0"/>
                  <a:pt x="6010161" y="17520"/>
                  <a:pt x="6041346" y="48705"/>
                </a:cubicBezTo>
                <a:cubicBezTo>
                  <a:pt x="6072531" y="79890"/>
                  <a:pt x="6090051" y="122187"/>
                  <a:pt x="6090051" y="166289"/>
                </a:cubicBezTo>
                <a:lnTo>
                  <a:pt x="6090051" y="831423"/>
                </a:lnTo>
                <a:cubicBezTo>
                  <a:pt x="6090051" y="875526"/>
                  <a:pt x="6072531" y="917822"/>
                  <a:pt x="6041346" y="949007"/>
                </a:cubicBezTo>
                <a:cubicBezTo>
                  <a:pt x="6010161" y="980192"/>
                  <a:pt x="5967864" y="997712"/>
                  <a:pt x="5923762" y="997712"/>
                </a:cubicBezTo>
                <a:lnTo>
                  <a:pt x="166289" y="997712"/>
                </a:lnTo>
                <a:cubicBezTo>
                  <a:pt x="122186" y="997712"/>
                  <a:pt x="79890" y="980192"/>
                  <a:pt x="48705" y="949007"/>
                </a:cubicBezTo>
                <a:cubicBezTo>
                  <a:pt x="17520" y="917822"/>
                  <a:pt x="0" y="875525"/>
                  <a:pt x="0" y="831423"/>
                </a:cubicBezTo>
                <a:lnTo>
                  <a:pt x="0" y="166289"/>
                </a:lnTo>
                <a:close/>
              </a:path>
            </a:pathLst>
          </a:custGeom>
          <a:solidFill>
            <a:schemeClr val="accent1">
              <a:lumMod val="20000"/>
              <a:lumOff val="80000"/>
            </a:schemeClr>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9204" tIns="143954" rIns="239204" bIns="143954" numCol="1" spcCol="1270" anchor="ctr" anchorCtr="0">
            <a:noAutofit/>
          </a:bodyPr>
          <a:lstStyle/>
          <a:p>
            <a:pPr lvl="0" algn="l" defTabSz="2222500">
              <a:lnSpc>
                <a:spcPct val="90000"/>
              </a:lnSpc>
              <a:spcBef>
                <a:spcPct val="0"/>
              </a:spcBef>
              <a:spcAft>
                <a:spcPct val="35000"/>
              </a:spcAft>
            </a:pPr>
            <a:r>
              <a:rPr lang="en-US" sz="5000" kern="1200" dirty="0" smtClean="0">
                <a:solidFill>
                  <a:schemeClr val="bg1"/>
                </a:solidFill>
              </a:rPr>
              <a:t>Different themes</a:t>
            </a:r>
            <a:endParaRPr lang="en-US" sz="5000" kern="1200" dirty="0">
              <a:solidFill>
                <a:schemeClr val="bg1"/>
              </a:solidFill>
            </a:endParaRPr>
          </a:p>
        </p:txBody>
      </p:sp>
      <p:sp>
        <p:nvSpPr>
          <p:cNvPr id="21" name="Freeform 20"/>
          <p:cNvSpPr/>
          <p:nvPr/>
        </p:nvSpPr>
        <p:spPr>
          <a:xfrm>
            <a:off x="1524000" y="5029206"/>
            <a:ext cx="2194538" cy="1408395"/>
          </a:xfrm>
          <a:custGeom>
            <a:avLst/>
            <a:gdLst>
              <a:gd name="connsiteX0" fmla="*/ 0 w 2194538"/>
              <a:gd name="connsiteY0" fmla="*/ 234737 h 1408395"/>
              <a:gd name="connsiteX1" fmla="*/ 68753 w 2194538"/>
              <a:gd name="connsiteY1" fmla="*/ 68753 h 1408395"/>
              <a:gd name="connsiteX2" fmla="*/ 234737 w 2194538"/>
              <a:gd name="connsiteY2" fmla="*/ 0 h 1408395"/>
              <a:gd name="connsiteX3" fmla="*/ 1959801 w 2194538"/>
              <a:gd name="connsiteY3" fmla="*/ 0 h 1408395"/>
              <a:gd name="connsiteX4" fmla="*/ 2125785 w 2194538"/>
              <a:gd name="connsiteY4" fmla="*/ 68753 h 1408395"/>
              <a:gd name="connsiteX5" fmla="*/ 2194538 w 2194538"/>
              <a:gd name="connsiteY5" fmla="*/ 234737 h 1408395"/>
              <a:gd name="connsiteX6" fmla="*/ 2194538 w 2194538"/>
              <a:gd name="connsiteY6" fmla="*/ 1173658 h 1408395"/>
              <a:gd name="connsiteX7" fmla="*/ 2125785 w 2194538"/>
              <a:gd name="connsiteY7" fmla="*/ 1339642 h 1408395"/>
              <a:gd name="connsiteX8" fmla="*/ 1959801 w 2194538"/>
              <a:gd name="connsiteY8" fmla="*/ 1408395 h 1408395"/>
              <a:gd name="connsiteX9" fmla="*/ 234737 w 2194538"/>
              <a:gd name="connsiteY9" fmla="*/ 1408395 h 1408395"/>
              <a:gd name="connsiteX10" fmla="*/ 68753 w 2194538"/>
              <a:gd name="connsiteY10" fmla="*/ 1339642 h 1408395"/>
              <a:gd name="connsiteX11" fmla="*/ 0 w 2194538"/>
              <a:gd name="connsiteY11" fmla="*/ 1173658 h 1408395"/>
              <a:gd name="connsiteX12" fmla="*/ 0 w 2194538"/>
              <a:gd name="connsiteY12" fmla="*/ 234737 h 140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4538" h="1408395">
                <a:moveTo>
                  <a:pt x="0" y="234737"/>
                </a:moveTo>
                <a:cubicBezTo>
                  <a:pt x="0" y="172481"/>
                  <a:pt x="24731" y="112775"/>
                  <a:pt x="68753" y="68753"/>
                </a:cubicBezTo>
                <a:cubicBezTo>
                  <a:pt x="112775" y="24731"/>
                  <a:pt x="172481" y="0"/>
                  <a:pt x="234737" y="0"/>
                </a:cubicBezTo>
                <a:lnTo>
                  <a:pt x="1959801" y="0"/>
                </a:lnTo>
                <a:cubicBezTo>
                  <a:pt x="2022057" y="0"/>
                  <a:pt x="2081763" y="24731"/>
                  <a:pt x="2125785" y="68753"/>
                </a:cubicBezTo>
                <a:cubicBezTo>
                  <a:pt x="2169807" y="112775"/>
                  <a:pt x="2194538" y="172481"/>
                  <a:pt x="2194538" y="234737"/>
                </a:cubicBezTo>
                <a:lnTo>
                  <a:pt x="2194538" y="1173658"/>
                </a:lnTo>
                <a:cubicBezTo>
                  <a:pt x="2194538" y="1235914"/>
                  <a:pt x="2169807" y="1295620"/>
                  <a:pt x="2125785" y="1339642"/>
                </a:cubicBezTo>
                <a:cubicBezTo>
                  <a:pt x="2081763" y="1383664"/>
                  <a:pt x="2022057" y="1408395"/>
                  <a:pt x="1959801" y="1408395"/>
                </a:cubicBezTo>
                <a:lnTo>
                  <a:pt x="234737" y="1408395"/>
                </a:lnTo>
                <a:cubicBezTo>
                  <a:pt x="172481" y="1408395"/>
                  <a:pt x="112775" y="1383664"/>
                  <a:pt x="68753" y="1339642"/>
                </a:cubicBezTo>
                <a:cubicBezTo>
                  <a:pt x="24731" y="1295620"/>
                  <a:pt x="0" y="1235914"/>
                  <a:pt x="0" y="1173658"/>
                </a:cubicBezTo>
                <a:lnTo>
                  <a:pt x="0" y="234737"/>
                </a:lnTo>
                <a:close/>
              </a:path>
            </a:pathLst>
          </a:custGeom>
          <a:solidFill>
            <a:schemeClr val="accent1">
              <a:lumMod val="20000"/>
              <a:lumOff val="80000"/>
            </a:schemeClr>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9252" tIns="164002" rIns="259252" bIns="164002" numCol="1" spcCol="1270" anchor="ctr" anchorCtr="0">
            <a:noAutofit/>
          </a:bodyPr>
          <a:lstStyle/>
          <a:p>
            <a:pPr lvl="0" algn="ctr" defTabSz="2222500">
              <a:lnSpc>
                <a:spcPct val="90000"/>
              </a:lnSpc>
              <a:spcBef>
                <a:spcPct val="0"/>
              </a:spcBef>
              <a:spcAft>
                <a:spcPct val="35000"/>
              </a:spcAft>
            </a:pPr>
            <a:r>
              <a:rPr lang="en-US" sz="5000" kern="1200" dirty="0" smtClean="0">
                <a:solidFill>
                  <a:schemeClr val="bg1"/>
                </a:solidFill>
              </a:rPr>
              <a:t>But…</a:t>
            </a:r>
            <a:endParaRPr lang="en-US" sz="5000" kern="1200" dirty="0">
              <a:solidFill>
                <a:schemeClr val="bg1"/>
              </a:solidFill>
            </a:endParaRPr>
          </a:p>
        </p:txBody>
      </p:sp>
      <p:sp>
        <p:nvSpPr>
          <p:cNvPr id="15" name="Rounded Rectangle 14"/>
          <p:cNvSpPr/>
          <p:nvPr/>
        </p:nvSpPr>
        <p:spPr>
          <a:xfrm>
            <a:off x="3886200" y="5029200"/>
            <a:ext cx="3733800" cy="1408395"/>
          </a:xfrm>
          <a:prstGeom prst="roundRect">
            <a:avLst/>
          </a:prstGeom>
          <a:solidFill>
            <a:schemeClr val="bg2">
              <a:lumMod val="60000"/>
              <a:lumOff val="40000"/>
            </a:schemeClr>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228600" indent="-228600">
              <a:buFont typeface="Arial" pitchFamily="34" charset="0"/>
              <a:buChar char="•"/>
            </a:pPr>
            <a:r>
              <a:rPr lang="en-US" sz="2800" dirty="0" smtClean="0"/>
              <a:t>Same land</a:t>
            </a:r>
          </a:p>
          <a:p>
            <a:pPr marL="228600" indent="-228600">
              <a:buFont typeface="Arial" pitchFamily="34" charset="0"/>
              <a:buChar char="•"/>
            </a:pPr>
            <a:r>
              <a:rPr lang="en-US" sz="2800" dirty="0" smtClean="0"/>
              <a:t>Similar terms</a:t>
            </a:r>
          </a:p>
          <a:p>
            <a:pPr marL="228600" indent="-228600">
              <a:buFont typeface="Arial" pitchFamily="34" charset="0"/>
              <a:buChar char="•"/>
            </a:pPr>
            <a:r>
              <a:rPr lang="en-US" sz="2800" dirty="0" smtClean="0"/>
              <a:t>Some confusion</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2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2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Test</a:t>
            </a:r>
            <a:endParaRPr lang="en-US" dirty="0"/>
          </a:p>
        </p:txBody>
      </p:sp>
      <p:pic>
        <p:nvPicPr>
          <p:cNvPr id="89090" name="Picture 2" descr="http://t1.gstatic.com/images?q=tbn:ANd9GcR-LeTRuq04EgnqdQQSBKXMuHwj-VgwDdOrEO5ndZ-jugyKSDZl"/>
          <p:cNvPicPr>
            <a:picLocks noChangeAspect="1" noChangeArrowheads="1"/>
          </p:cNvPicPr>
          <p:nvPr/>
        </p:nvPicPr>
        <p:blipFill>
          <a:blip r:embed="rId3" cstate="print"/>
          <a:srcRect/>
          <a:stretch>
            <a:fillRect/>
          </a:stretch>
        </p:blipFill>
        <p:spPr bwMode="auto">
          <a:xfrm>
            <a:off x="2057400" y="1295400"/>
            <a:ext cx="5334000" cy="5334000"/>
          </a:xfrm>
          <a:prstGeom prst="rect">
            <a:avLst/>
          </a:prstGeom>
          <a:noFill/>
        </p:spPr>
      </p:pic>
      <p:sp>
        <p:nvSpPr>
          <p:cNvPr id="4" name="Slide Number Placeholder 3"/>
          <p:cNvSpPr>
            <a:spLocks noGrp="1"/>
          </p:cNvSpPr>
          <p:nvPr>
            <p:ph type="sldNum" sz="quarter" idx="12"/>
          </p:nvPr>
        </p:nvSpPr>
        <p:spPr/>
        <p:txBody>
          <a:bodyPr/>
          <a:lstStyle/>
          <a:p>
            <a:pPr>
              <a:defRPr/>
            </a:pPr>
            <a:fld id="{29797DE4-8662-49C9-88ED-07854081FB65}" type="slidenum">
              <a:rPr lang="en-US" smtClean="0"/>
              <a:pPr>
                <a:defRPr/>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bwMode="auto">
          <a:xfrm>
            <a:off x="1676400" y="533400"/>
            <a:ext cx="5791200" cy="5440363"/>
          </a:xfrm>
          <a:prstGeom prst="ellipse">
            <a:avLst/>
          </a:prstGeom>
          <a:blipFill rotWithShape="0">
            <a:blip r:embed="rId3"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 name="Slide Number Placeholder 2"/>
          <p:cNvSpPr>
            <a:spLocks noGrp="1"/>
          </p:cNvSpPr>
          <p:nvPr>
            <p:ph type="sldNum" sz="quarter" idx="12"/>
          </p:nvPr>
        </p:nvSpPr>
        <p:spPr/>
        <p:txBody>
          <a:bodyPr/>
          <a:lstStyle/>
          <a:p>
            <a:pPr>
              <a:defRPr/>
            </a:pPr>
            <a:fld id="{E47C207B-C73F-4342-A3EB-79EEF9CDD9C7}"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DS-Exposed.YouTube-ifZLk6Ei9-U.wmv">
            <a:hlinkClick r:id="" action="ppaction://media"/>
          </p:cNvPr>
          <p:cNvPicPr>
            <a:picLocks noRot="1" noChangeAspect="1"/>
          </p:cNvPicPr>
          <p:nvPr>
            <a:videoFile r:link="rId1"/>
          </p:nvPr>
        </p:nvPicPr>
        <p:blipFill>
          <a:blip r:embed="rId4" cstate="print"/>
          <a:stretch>
            <a:fillRect/>
          </a:stretch>
        </p:blipFill>
        <p:spPr>
          <a:xfrm>
            <a:off x="1" y="893379"/>
            <a:ext cx="9144000" cy="5202621"/>
          </a:xfrm>
          <a:prstGeom prst="rect">
            <a:avLst/>
          </a:prstGeom>
          <a:blipFill>
            <a:blip r:embed="rId4" cstate="print"/>
            <a:stretch>
              <a:fillRect/>
            </a:stretch>
          </a:blipFill>
        </p:spPr>
      </p:pic>
      <p:sp>
        <p:nvSpPr>
          <p:cNvPr id="3" name="Slide Number Placeholder 2"/>
          <p:cNvSpPr>
            <a:spLocks noGrp="1"/>
          </p:cNvSpPr>
          <p:nvPr>
            <p:ph type="sldNum" sz="quarter" idx="12"/>
          </p:nvPr>
        </p:nvSpPr>
        <p:spPr/>
        <p:txBody>
          <a:bodyPr/>
          <a:lstStyle/>
          <a:p>
            <a:pPr>
              <a:defRPr/>
            </a:pPr>
            <a:fld id="{E47C207B-C73F-4342-A3EB-79EEF9CDD9C7}" type="slidenum">
              <a:rPr lang="en-US" smtClean="0"/>
              <a:pPr>
                <a:defRPr/>
              </a:pPr>
              <a:t>42</a:t>
            </a:fld>
            <a:endParaRPr lang="en-US"/>
          </a:p>
        </p:txBody>
      </p:sp>
      <p:sp>
        <p:nvSpPr>
          <p:cNvPr id="4" name="TextBox 3"/>
          <p:cNvSpPr txBox="1"/>
          <p:nvPr/>
        </p:nvSpPr>
        <p:spPr>
          <a:xfrm>
            <a:off x="0" y="6488668"/>
            <a:ext cx="635110" cy="338554"/>
          </a:xfrm>
          <a:prstGeom prst="rect">
            <a:avLst/>
          </a:prstGeom>
          <a:noFill/>
        </p:spPr>
        <p:txBody>
          <a:bodyPr wrap="none" rtlCol="0">
            <a:spAutoFit/>
          </a:bodyPr>
          <a:lstStyle/>
          <a:p>
            <a:r>
              <a:rPr lang="en-US" sz="1600" dirty="0" smtClean="0">
                <a:solidFill>
                  <a:srgbClr val="004A82"/>
                </a:solidFill>
                <a:latin typeface="+mn-lt"/>
                <a:cs typeface="+mn-cs"/>
              </a:rPr>
              <a:t>5’51”</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47C207B-C73F-4342-A3EB-79EEF9CDD9C7}" type="slidenum">
              <a:rPr lang="en-US" smtClean="0"/>
              <a:pPr>
                <a:defRPr/>
              </a:pPr>
              <a:t>43</a:t>
            </a:fld>
            <a:endParaRPr lang="en-US"/>
          </a:p>
        </p:txBody>
      </p:sp>
      <p:pic>
        <p:nvPicPr>
          <p:cNvPr id="3" name="NasrallahLiberateGalilee.MEMRI-2813.wmv">
            <a:hlinkClick r:id="" action="ppaction://media"/>
          </p:cNvPr>
          <p:cNvPicPr>
            <a:picLocks noRot="1" noChangeAspect="1"/>
          </p:cNvPicPr>
          <p:nvPr>
            <a:videoFile r:link="rId1"/>
          </p:nvPr>
        </p:nvPicPr>
        <p:blipFill>
          <a:blip r:embed="rId4" cstate="print"/>
          <a:stretch>
            <a:fillRect/>
          </a:stretch>
        </p:blipFill>
        <p:spPr>
          <a:xfrm>
            <a:off x="228600" y="171450"/>
            <a:ext cx="8686800" cy="65151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Territorial Conflict</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2865348" y="1447800"/>
            <a:ext cx="3413304" cy="5158518"/>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29797DE4-8662-49C9-88ED-07854081FB65}"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Territorial Conflict: Objective</a:t>
            </a:r>
            <a:endParaRPr lang="en-US" dirty="0"/>
          </a:p>
        </p:txBody>
      </p:sp>
      <p:grpSp>
        <p:nvGrpSpPr>
          <p:cNvPr id="6" name="Group 5"/>
          <p:cNvGrpSpPr/>
          <p:nvPr/>
        </p:nvGrpSpPr>
        <p:grpSpPr>
          <a:xfrm>
            <a:off x="228600" y="2179637"/>
            <a:ext cx="8686800" cy="4602163"/>
            <a:chOff x="457199" y="1752600"/>
            <a:chExt cx="7982195" cy="4602163"/>
          </a:xfrm>
        </p:grpSpPr>
        <p:sp>
          <p:nvSpPr>
            <p:cNvPr id="11" name="Rounded Rectangle 10"/>
            <p:cNvSpPr/>
            <p:nvPr/>
          </p:nvSpPr>
          <p:spPr>
            <a:xfrm>
              <a:off x="4711170" y="1756144"/>
              <a:ext cx="3728224" cy="4598619"/>
            </a:xfrm>
            <a:prstGeom prst="roundRect">
              <a:avLst>
                <a:gd name="adj" fmla="val 770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5690" tIns="199136" rIns="275691" bIns="275690" numCol="1" spcCol="1270" anchor="t" anchorCtr="0">
              <a:noAutofit/>
            </a:bodyPr>
            <a:lstStyle/>
            <a:p>
              <a:pPr lvl="0" algn="l" defTabSz="1244600" rtl="0">
                <a:lnSpc>
                  <a:spcPct val="90000"/>
                </a:lnSpc>
                <a:spcBef>
                  <a:spcPct val="0"/>
                </a:spcBef>
                <a:spcAft>
                  <a:spcPct val="35000"/>
                </a:spcAft>
              </a:pPr>
              <a:endParaRPr lang="en-US" sz="2800" b="1" kern="1200" dirty="0" smtClean="0"/>
            </a:p>
            <a:p>
              <a:pPr lvl="0" algn="l" defTabSz="1244600" rtl="0">
                <a:lnSpc>
                  <a:spcPct val="90000"/>
                </a:lnSpc>
                <a:spcBef>
                  <a:spcPct val="0"/>
                </a:spcBef>
                <a:spcAft>
                  <a:spcPct val="35000"/>
                </a:spcAft>
              </a:pPr>
              <a:endParaRPr lang="en-US" sz="2800" b="1" dirty="0" smtClean="0"/>
            </a:p>
            <a:p>
              <a:pPr lvl="0" algn="l" defTabSz="1244600" rtl="0">
                <a:lnSpc>
                  <a:spcPct val="90000"/>
                </a:lnSpc>
                <a:spcBef>
                  <a:spcPct val="0"/>
                </a:spcBef>
                <a:spcAft>
                  <a:spcPct val="35000"/>
                </a:spcAft>
              </a:pPr>
              <a:endParaRPr lang="en-US" sz="2800" b="1" kern="1200" dirty="0" smtClean="0"/>
            </a:p>
            <a:p>
              <a:pPr lvl="0" algn="l" defTabSz="1244600" rtl="0">
                <a:lnSpc>
                  <a:spcPct val="90000"/>
                </a:lnSpc>
                <a:spcBef>
                  <a:spcPct val="0"/>
                </a:spcBef>
                <a:spcAft>
                  <a:spcPct val="35000"/>
                </a:spcAft>
              </a:pPr>
              <a:r>
                <a:rPr lang="en-US" sz="2800" b="1" kern="1200" dirty="0" smtClean="0"/>
                <a:t/>
              </a:r>
              <a:br>
                <a:rPr lang="en-US" sz="2800" b="1" kern="1200" dirty="0" smtClean="0"/>
              </a:br>
              <a:r>
                <a:rPr lang="en-US" sz="2800" b="1" kern="1200" dirty="0" smtClean="0"/>
                <a:t>Peaceful co-existence</a:t>
              </a:r>
              <a:endParaRPr lang="en-US" sz="2800" b="1" kern="1200" dirty="0"/>
            </a:p>
            <a:p>
              <a:pPr marL="228600" lvl="1" indent="-228600" algn="l" defTabSz="1066800" rtl="0">
                <a:lnSpc>
                  <a:spcPct val="90000"/>
                </a:lnSpc>
                <a:spcBef>
                  <a:spcPct val="0"/>
                </a:spcBef>
                <a:spcAft>
                  <a:spcPct val="15000"/>
                </a:spcAft>
                <a:buChar char="••"/>
              </a:pPr>
              <a:r>
                <a:rPr lang="en-US" sz="2400" kern="1200" dirty="0" smtClean="0"/>
                <a:t>Mutual recognition</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Secure and recognized borders</a:t>
              </a:r>
              <a:endParaRPr lang="en-US" sz="2400" kern="1200" dirty="0"/>
            </a:p>
          </p:txBody>
        </p:sp>
        <p:sp>
          <p:nvSpPr>
            <p:cNvPr id="9" name="Rounded Rectangle 8"/>
            <p:cNvSpPr/>
            <p:nvPr/>
          </p:nvSpPr>
          <p:spPr>
            <a:xfrm>
              <a:off x="457199" y="1752600"/>
              <a:ext cx="3991098" cy="4572000"/>
            </a:xfrm>
            <a:prstGeom prst="roundRect">
              <a:avLst>
                <a:gd name="adj" fmla="val 1059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247242" tIns="170689" rIns="247242" bIns="247242" numCol="1" spcCol="1270" anchor="t" anchorCtr="0">
              <a:noAutofit/>
            </a:bodyPr>
            <a:lstStyle/>
            <a:p>
              <a:pPr lvl="0" algn="l" defTabSz="1200150" rtl="0">
                <a:lnSpc>
                  <a:spcPct val="90000"/>
                </a:lnSpc>
                <a:spcBef>
                  <a:spcPct val="0"/>
                </a:spcBef>
                <a:spcAft>
                  <a:spcPct val="35000"/>
                </a:spcAft>
              </a:pPr>
              <a:endParaRPr lang="en-US" sz="2700" b="1" kern="1200" dirty="0" smtClean="0"/>
            </a:p>
            <a:p>
              <a:pPr lvl="0" algn="l" defTabSz="1200150" rtl="0">
                <a:lnSpc>
                  <a:spcPct val="90000"/>
                </a:lnSpc>
                <a:spcBef>
                  <a:spcPct val="0"/>
                </a:spcBef>
                <a:spcAft>
                  <a:spcPct val="35000"/>
                </a:spcAft>
              </a:pPr>
              <a:endParaRPr lang="en-US" sz="2700" b="1" dirty="0" smtClean="0"/>
            </a:p>
            <a:p>
              <a:pPr lvl="0" algn="l" defTabSz="1200150" rtl="0">
                <a:lnSpc>
                  <a:spcPct val="90000"/>
                </a:lnSpc>
                <a:spcBef>
                  <a:spcPct val="0"/>
                </a:spcBef>
                <a:spcAft>
                  <a:spcPct val="35000"/>
                </a:spcAft>
              </a:pPr>
              <a:endParaRPr lang="en-US" sz="2700" b="1" kern="1200" dirty="0" smtClean="0"/>
            </a:p>
            <a:p>
              <a:pPr lvl="0" algn="l" defTabSz="1200150" rtl="0">
                <a:lnSpc>
                  <a:spcPct val="90000"/>
                </a:lnSpc>
                <a:spcBef>
                  <a:spcPct val="0"/>
                </a:spcBef>
                <a:spcAft>
                  <a:spcPct val="35000"/>
                </a:spcAft>
              </a:pPr>
              <a:endParaRPr lang="en-US" sz="2700" b="1" dirty="0" smtClean="0"/>
            </a:p>
            <a:p>
              <a:pPr lvl="0" algn="l" defTabSz="1200150" rtl="0">
                <a:lnSpc>
                  <a:spcPct val="90000"/>
                </a:lnSpc>
                <a:spcBef>
                  <a:spcPct val="0"/>
                </a:spcBef>
                <a:spcAft>
                  <a:spcPct val="35000"/>
                </a:spcAft>
              </a:pPr>
              <a:r>
                <a:rPr lang="en-US" sz="2700" b="1" dirty="0" smtClean="0"/>
                <a:t>Self-determination </a:t>
              </a:r>
              <a:r>
                <a:rPr lang="en-US" sz="2700" b="1" kern="1200" dirty="0" smtClean="0"/>
                <a:t>for Jews &amp; </a:t>
              </a:r>
              <a:r>
                <a:rPr lang="en-US" sz="2700" b="1" dirty="0" smtClean="0"/>
                <a:t>P</a:t>
              </a:r>
              <a:r>
                <a:rPr lang="en-US" sz="2700" b="1" kern="1200" dirty="0" smtClean="0"/>
                <a:t>alestinians</a:t>
              </a:r>
              <a:endParaRPr lang="en-US" sz="2700" b="1" kern="1200" dirty="0"/>
            </a:p>
            <a:p>
              <a:pPr marL="228600" lvl="1" indent="-228600" algn="l" defTabSz="1066800" rtl="0">
                <a:lnSpc>
                  <a:spcPct val="90000"/>
                </a:lnSpc>
                <a:spcBef>
                  <a:spcPct val="0"/>
                </a:spcBef>
                <a:spcAft>
                  <a:spcPct val="15000"/>
                </a:spcAft>
                <a:buChar char="••"/>
              </a:pPr>
              <a:r>
                <a:rPr lang="en-US" sz="2400" kern="1200" dirty="0" smtClean="0"/>
                <a:t>Two states for two peoples</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Minority rights</a:t>
              </a:r>
              <a:endParaRPr lang="en-US" sz="2400" kern="1200" dirty="0"/>
            </a:p>
          </p:txBody>
        </p:sp>
        <p:sp>
          <p:nvSpPr>
            <p:cNvPr id="8" name="Rounded Rectangle 7"/>
            <p:cNvSpPr/>
            <p:nvPr/>
          </p:nvSpPr>
          <p:spPr>
            <a:xfrm>
              <a:off x="761999" y="1981200"/>
              <a:ext cx="3345607" cy="1493567"/>
            </a:xfrm>
            <a:prstGeom prst="roundRect">
              <a:avLst>
                <a:gd name="adj" fmla="val 10000"/>
              </a:avLst>
            </a:prstGeom>
            <a:blipFill rotWithShape="0">
              <a:blip r:embed="rId3"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Rounded Rectangle 9"/>
            <p:cNvSpPr/>
            <p:nvPr/>
          </p:nvSpPr>
          <p:spPr>
            <a:xfrm>
              <a:off x="5486400" y="2011363"/>
              <a:ext cx="1872957" cy="1493567"/>
            </a:xfrm>
            <a:prstGeom prst="roundRect">
              <a:avLst>
                <a:gd name="adj" fmla="val 10000"/>
              </a:avLst>
            </a:prstGeom>
            <a:blipFill rotWithShape="0">
              <a:blip r:embed="rId4"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4" name="Slide Number Placeholder 3"/>
          <p:cNvSpPr>
            <a:spLocks noGrp="1"/>
          </p:cNvSpPr>
          <p:nvPr>
            <p:ph type="sldNum" sz="quarter" idx="12"/>
          </p:nvPr>
        </p:nvSpPr>
        <p:spPr/>
        <p:txBody>
          <a:bodyPr/>
          <a:lstStyle/>
          <a:p>
            <a:pPr>
              <a:defRPr/>
            </a:pPr>
            <a:fld id="{29797DE4-8662-49C9-88ED-07854081FB65}" type="slidenum">
              <a:rPr lang="en-US" smtClean="0"/>
              <a:pPr>
                <a:defRPr/>
              </a:pPr>
              <a:t>6</a:t>
            </a:fld>
            <a:endParaRPr lang="en-US" dirty="0"/>
          </a:p>
        </p:txBody>
      </p:sp>
      <p:sp>
        <p:nvSpPr>
          <p:cNvPr id="12" name="TextBox 11"/>
          <p:cNvSpPr txBox="1"/>
          <p:nvPr/>
        </p:nvSpPr>
        <p:spPr>
          <a:xfrm>
            <a:off x="2057400" y="1295400"/>
            <a:ext cx="5299143" cy="769441"/>
          </a:xfrm>
          <a:prstGeom prst="rect">
            <a:avLst/>
          </a:prstGeom>
          <a:noFill/>
        </p:spPr>
        <p:txBody>
          <a:bodyPr wrap="none" rtlCol="0">
            <a:spAutoFit/>
          </a:bodyPr>
          <a:lstStyle/>
          <a:p>
            <a:r>
              <a:rPr lang="en-US" sz="4400" i="1" dirty="0" smtClean="0">
                <a:solidFill>
                  <a:schemeClr val="bg2">
                    <a:lumMod val="20000"/>
                    <a:lumOff val="80000"/>
                  </a:schemeClr>
                </a:solidFill>
              </a:rPr>
              <a:t>“Two-State Solution”</a:t>
            </a:r>
            <a:endParaRPr lang="en-US" sz="4400" i="1" dirty="0">
              <a:solidFill>
                <a:schemeClr val="bg2">
                  <a:lumMod val="20000"/>
                  <a:lumOff val="8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1.gstatic.com/images?q=tbn:ANd9GcSwLOAPsuDhN9OcHV15CViyZ85fwv9eGZfq2dnZiYxCRUtozueo"/>
          <p:cNvPicPr>
            <a:picLocks noChangeAspect="1" noChangeArrowheads="1"/>
          </p:cNvPicPr>
          <p:nvPr/>
        </p:nvPicPr>
        <p:blipFill>
          <a:blip r:embed="rId3" cstate="print"/>
          <a:srcRect/>
          <a:stretch>
            <a:fillRect/>
          </a:stretch>
        </p:blipFill>
        <p:spPr bwMode="auto">
          <a:xfrm>
            <a:off x="3135284" y="1447800"/>
            <a:ext cx="2873431" cy="1554480"/>
          </a:xfrm>
          <a:prstGeom prst="rect">
            <a:avLst/>
          </a:prstGeom>
          <a:noFill/>
        </p:spPr>
      </p:pic>
      <p:sp>
        <p:nvSpPr>
          <p:cNvPr id="2" name="Title 1"/>
          <p:cNvSpPr>
            <a:spLocks noGrp="1"/>
          </p:cNvSpPr>
          <p:nvPr>
            <p:ph type="title"/>
          </p:nvPr>
        </p:nvSpPr>
        <p:spPr/>
        <p:txBody>
          <a:bodyPr/>
          <a:lstStyle/>
          <a:p>
            <a:r>
              <a:rPr lang="en-US" dirty="0" smtClean="0"/>
              <a:t>Territorial Conflict: Players</a:t>
            </a:r>
            <a:endParaRPr lang="en-US" dirty="0"/>
          </a:p>
        </p:txBody>
      </p:sp>
      <p:pic>
        <p:nvPicPr>
          <p:cNvPr id="2060" name="Picture 12" descr="http://t2.gstatic.com/images?q=tbn:ANd9GcQHp9ZhIOKN0Gtw19s8hR8psafPcyrI4TKz1JyPB7A9jZeJiOu8"/>
          <p:cNvPicPr>
            <a:picLocks noChangeAspect="1" noChangeArrowheads="1"/>
          </p:cNvPicPr>
          <p:nvPr/>
        </p:nvPicPr>
        <p:blipFill>
          <a:blip r:embed="rId4" cstate="print"/>
          <a:srcRect/>
          <a:stretch>
            <a:fillRect/>
          </a:stretch>
        </p:blipFill>
        <p:spPr bwMode="auto">
          <a:xfrm>
            <a:off x="533399" y="1524001"/>
            <a:ext cx="2144108" cy="1554480"/>
          </a:xfrm>
          <a:prstGeom prst="rect">
            <a:avLst/>
          </a:prstGeom>
          <a:noFill/>
        </p:spPr>
      </p:pic>
      <p:pic>
        <p:nvPicPr>
          <p:cNvPr id="2064" name="Picture 16" descr="http://t0.gstatic.com/images?q=tbn:ANd9GcQpxbJfqm_6W8Pr6MyA6QPrC37F_wmhmWDwAaUppiRUJltJ5c-kjA"/>
          <p:cNvPicPr>
            <a:picLocks noChangeAspect="1" noChangeArrowheads="1"/>
          </p:cNvPicPr>
          <p:nvPr/>
        </p:nvPicPr>
        <p:blipFill>
          <a:blip r:embed="rId5" cstate="print"/>
          <a:srcRect/>
          <a:stretch>
            <a:fillRect/>
          </a:stretch>
        </p:blipFill>
        <p:spPr bwMode="auto">
          <a:xfrm>
            <a:off x="533400" y="5715000"/>
            <a:ext cx="4600575" cy="931179"/>
          </a:xfrm>
          <a:prstGeom prst="rect">
            <a:avLst/>
          </a:prstGeom>
          <a:noFill/>
        </p:spPr>
      </p:pic>
      <p:pic>
        <p:nvPicPr>
          <p:cNvPr id="2066" name="Picture 18" descr="http://t0.gstatic.com/images?q=tbn:ANd9GcRJOIiw2_grwMrDKVXKmLj6UhnMg88TFLMFmGHtfVpT6PhmI88y"/>
          <p:cNvPicPr>
            <a:picLocks noChangeAspect="1" noChangeArrowheads="1"/>
          </p:cNvPicPr>
          <p:nvPr/>
        </p:nvPicPr>
        <p:blipFill>
          <a:blip r:embed="rId6" cstate="print"/>
          <a:srcRect/>
          <a:stretch>
            <a:fillRect/>
          </a:stretch>
        </p:blipFill>
        <p:spPr bwMode="auto">
          <a:xfrm>
            <a:off x="381000" y="3276601"/>
            <a:ext cx="1219200" cy="1744494"/>
          </a:xfrm>
          <a:prstGeom prst="rect">
            <a:avLst/>
          </a:prstGeom>
          <a:noFill/>
        </p:spPr>
      </p:pic>
      <p:pic>
        <p:nvPicPr>
          <p:cNvPr id="2079" name="Picture 31"/>
          <p:cNvPicPr>
            <a:picLocks noChangeAspect="1" noChangeArrowheads="1"/>
          </p:cNvPicPr>
          <p:nvPr/>
        </p:nvPicPr>
        <p:blipFill>
          <a:blip r:embed="rId7" cstate="print"/>
          <a:srcRect/>
          <a:stretch>
            <a:fillRect/>
          </a:stretch>
        </p:blipFill>
        <p:spPr bwMode="auto">
          <a:xfrm>
            <a:off x="6477000" y="1563349"/>
            <a:ext cx="2209800" cy="1865651"/>
          </a:xfrm>
          <a:prstGeom prst="rect">
            <a:avLst/>
          </a:prstGeom>
          <a:noFill/>
          <a:ln w="9525">
            <a:noFill/>
            <a:miter lim="800000"/>
            <a:headEnd/>
            <a:tailEnd/>
          </a:ln>
        </p:spPr>
      </p:pic>
      <p:pic>
        <p:nvPicPr>
          <p:cNvPr id="2082" name="Picture 34"/>
          <p:cNvPicPr>
            <a:picLocks noChangeAspect="1" noChangeArrowheads="1"/>
          </p:cNvPicPr>
          <p:nvPr/>
        </p:nvPicPr>
        <p:blipFill>
          <a:blip r:embed="rId8" cstate="print"/>
          <a:srcRect/>
          <a:stretch>
            <a:fillRect/>
          </a:stretch>
        </p:blipFill>
        <p:spPr bwMode="auto">
          <a:xfrm>
            <a:off x="4876800" y="2971800"/>
            <a:ext cx="2181225" cy="1461531"/>
          </a:xfrm>
          <a:prstGeom prst="rect">
            <a:avLst/>
          </a:prstGeom>
          <a:noFill/>
          <a:ln w="9525">
            <a:noFill/>
            <a:miter lim="800000"/>
            <a:headEnd/>
            <a:tailEnd/>
          </a:ln>
        </p:spPr>
      </p:pic>
      <p:pic>
        <p:nvPicPr>
          <p:cNvPr id="2085" name="Picture 37"/>
          <p:cNvPicPr>
            <a:picLocks noChangeAspect="1" noChangeArrowheads="1"/>
          </p:cNvPicPr>
          <p:nvPr/>
        </p:nvPicPr>
        <p:blipFill>
          <a:blip r:embed="rId9" cstate="print"/>
          <a:srcRect l="18533" r="19691"/>
          <a:stretch>
            <a:fillRect/>
          </a:stretch>
        </p:blipFill>
        <p:spPr bwMode="auto">
          <a:xfrm>
            <a:off x="7239000" y="3657600"/>
            <a:ext cx="1417674" cy="1524000"/>
          </a:xfrm>
          <a:prstGeom prst="rect">
            <a:avLst/>
          </a:prstGeom>
          <a:noFill/>
          <a:ln w="9525">
            <a:noFill/>
            <a:miter lim="800000"/>
            <a:headEnd/>
            <a:tailEnd/>
          </a:ln>
        </p:spPr>
      </p:pic>
      <p:pic>
        <p:nvPicPr>
          <p:cNvPr id="2091" name="Picture 43"/>
          <p:cNvPicPr>
            <a:picLocks noChangeAspect="1" noChangeArrowheads="1"/>
          </p:cNvPicPr>
          <p:nvPr/>
        </p:nvPicPr>
        <p:blipFill>
          <a:blip r:embed="rId10" cstate="print"/>
          <a:srcRect/>
          <a:stretch>
            <a:fillRect/>
          </a:stretch>
        </p:blipFill>
        <p:spPr bwMode="auto">
          <a:xfrm>
            <a:off x="6172200" y="5791200"/>
            <a:ext cx="2705100" cy="876300"/>
          </a:xfrm>
          <a:prstGeom prst="rect">
            <a:avLst/>
          </a:prstGeom>
          <a:noFill/>
          <a:ln w="9525">
            <a:noFill/>
            <a:miter lim="800000"/>
            <a:headEnd/>
            <a:tailEnd/>
          </a:ln>
        </p:spPr>
      </p:pic>
      <p:pic>
        <p:nvPicPr>
          <p:cNvPr id="2062" name="Picture 14" descr="http://images.travelpod.com/users/grannytravels2/israel_-_2005.1133516640.crowds_on_ben_yehuda_street.jpg"/>
          <p:cNvPicPr>
            <a:picLocks noChangeAspect="1" noChangeArrowheads="1"/>
          </p:cNvPicPr>
          <p:nvPr/>
        </p:nvPicPr>
        <p:blipFill>
          <a:blip r:embed="rId11" cstate="print"/>
          <a:srcRect/>
          <a:stretch>
            <a:fillRect/>
          </a:stretch>
        </p:blipFill>
        <p:spPr bwMode="auto">
          <a:xfrm>
            <a:off x="1676400" y="3200123"/>
            <a:ext cx="3505200" cy="2632087"/>
          </a:xfrm>
          <a:prstGeom prst="rect">
            <a:avLst/>
          </a:prstGeom>
          <a:noFill/>
        </p:spPr>
      </p:pic>
      <p:pic>
        <p:nvPicPr>
          <p:cNvPr id="2088" name="Picture 40"/>
          <p:cNvPicPr>
            <a:picLocks noChangeAspect="1" noChangeArrowheads="1"/>
          </p:cNvPicPr>
          <p:nvPr/>
        </p:nvPicPr>
        <p:blipFill>
          <a:blip r:embed="rId12" cstate="print"/>
          <a:srcRect/>
          <a:stretch>
            <a:fillRect/>
          </a:stretch>
        </p:blipFill>
        <p:spPr bwMode="auto">
          <a:xfrm>
            <a:off x="5257800" y="4724400"/>
            <a:ext cx="1876425" cy="1257300"/>
          </a:xfrm>
          <a:prstGeom prst="rect">
            <a:avLst/>
          </a:prstGeom>
          <a:noFill/>
          <a:ln w="9525">
            <a:noFill/>
            <a:miter lim="800000"/>
            <a:headEnd/>
            <a:tailEnd/>
          </a:ln>
        </p:spPr>
      </p:pic>
      <p:sp>
        <p:nvSpPr>
          <p:cNvPr id="13" name="Slide Number Placeholder 12"/>
          <p:cNvSpPr>
            <a:spLocks noGrp="1"/>
          </p:cNvSpPr>
          <p:nvPr>
            <p:ph type="sldNum" sz="quarter" idx="12"/>
          </p:nvPr>
        </p:nvSpPr>
        <p:spPr/>
        <p:txBody>
          <a:bodyPr/>
          <a:lstStyle/>
          <a:p>
            <a:pPr>
              <a:defRPr/>
            </a:pPr>
            <a:fld id="{29797DE4-8662-49C9-88ED-07854081FB65}" type="slidenum">
              <a:rPr lang="en-US" smtClean="0"/>
              <a:pPr>
                <a:defRPr/>
              </a:pPr>
              <a:t>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6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9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8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6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8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Territorial Conflict: Themes</a:t>
            </a:r>
            <a:endParaRPr lang="en-US" dirty="0"/>
          </a:p>
        </p:txBody>
      </p:sp>
      <p:graphicFrame>
        <p:nvGraphicFramePr>
          <p:cNvPr id="5" name="Content Placeholder 4"/>
          <p:cNvGraphicFramePr>
            <a:graphicFrameLocks noGrp="1"/>
          </p:cNvGraphicFramePr>
          <p:nvPr>
            <p:ph idx="1"/>
          </p:nvPr>
        </p:nvGraphicFramePr>
        <p:xfrm>
          <a:off x="381000" y="1295400"/>
          <a:ext cx="83820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29797DE4-8662-49C9-88ED-07854081FB65}" type="slidenum">
              <a:rPr lang="en-US" smtClean="0">
                <a:solidFill>
                  <a:srgbClr val="003E6C"/>
                </a:solidFill>
              </a:rPr>
              <a:pPr>
                <a:defRPr/>
              </a:pPr>
              <a:t>8</a:t>
            </a:fld>
            <a:endParaRPr lang="en-US" dirty="0">
              <a:solidFill>
                <a:srgbClr val="003E6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B49E2F12-1F7B-49B9-B49F-4D82B872DAD8}"/>
                                            </p:graphicEl>
                                          </p:spTgt>
                                        </p:tgtEl>
                                        <p:attrNameLst>
                                          <p:attrName>style.visibility</p:attrName>
                                        </p:attrNameLst>
                                      </p:cBhvr>
                                      <p:to>
                                        <p:strVal val="visible"/>
                                      </p:to>
                                    </p:set>
                                    <p:animEffect transition="in" filter="fade">
                                      <p:cBhvr>
                                        <p:cTn id="7" dur="2000"/>
                                        <p:tgtEl>
                                          <p:spTgt spid="5">
                                            <p:graphicEl>
                                              <a:dgm id="{B49E2F12-1F7B-49B9-B49F-4D82B872DAD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E97B33C0-509B-495D-A304-F90BEA5EF844}"/>
                                            </p:graphicEl>
                                          </p:spTgt>
                                        </p:tgtEl>
                                        <p:attrNameLst>
                                          <p:attrName>style.visibility</p:attrName>
                                        </p:attrNameLst>
                                      </p:cBhvr>
                                      <p:to>
                                        <p:strVal val="visible"/>
                                      </p:to>
                                    </p:set>
                                    <p:animEffect transition="in" filter="fade">
                                      <p:cBhvr>
                                        <p:cTn id="12" dur="2000"/>
                                        <p:tgtEl>
                                          <p:spTgt spid="5">
                                            <p:graphicEl>
                                              <a:dgm id="{E97B33C0-509B-495D-A304-F90BEA5EF84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56154730-77F2-47D8-BF9B-818096FDC82D}"/>
                                            </p:graphicEl>
                                          </p:spTgt>
                                        </p:tgtEl>
                                        <p:attrNameLst>
                                          <p:attrName>style.visibility</p:attrName>
                                        </p:attrNameLst>
                                      </p:cBhvr>
                                      <p:to>
                                        <p:strVal val="visible"/>
                                      </p:to>
                                    </p:set>
                                    <p:animEffect transition="in" filter="fade">
                                      <p:cBhvr>
                                        <p:cTn id="17" dur="2000"/>
                                        <p:tgtEl>
                                          <p:spTgt spid="5">
                                            <p:graphicEl>
                                              <a:dgm id="{56154730-77F2-47D8-BF9B-818096FDC82D}"/>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graphicEl>
                                              <a:dgm id="{0AA2E8FB-87A6-4359-95EE-F31BB6338EEF}"/>
                                            </p:graphicEl>
                                          </p:spTgt>
                                        </p:tgtEl>
                                        <p:attrNameLst>
                                          <p:attrName>style.visibility</p:attrName>
                                        </p:attrNameLst>
                                      </p:cBhvr>
                                      <p:to>
                                        <p:strVal val="visible"/>
                                      </p:to>
                                    </p:set>
                                    <p:animEffect transition="in" filter="fade">
                                      <p:cBhvr>
                                        <p:cTn id="20" dur="2000"/>
                                        <p:tgtEl>
                                          <p:spTgt spid="5">
                                            <p:graphicEl>
                                              <a:dgm id="{0AA2E8FB-87A6-4359-95EE-F31BB6338EEF}"/>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graphicEl>
                                              <a:dgm id="{24178015-9E04-4A26-A0DD-1A056E633EA7}"/>
                                            </p:graphicEl>
                                          </p:spTgt>
                                        </p:tgtEl>
                                        <p:attrNameLst>
                                          <p:attrName>style.visibility</p:attrName>
                                        </p:attrNameLst>
                                      </p:cBhvr>
                                      <p:to>
                                        <p:strVal val="visible"/>
                                      </p:to>
                                    </p:set>
                                    <p:animEffect transition="in" filter="fade">
                                      <p:cBhvr>
                                        <p:cTn id="25" dur="2000"/>
                                        <p:tgtEl>
                                          <p:spTgt spid="5">
                                            <p:graphicEl>
                                              <a:dgm id="{24178015-9E04-4A26-A0DD-1A056E633EA7}"/>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graphicEl>
                                              <a:dgm id="{FB1648E9-7373-47E9-BA7E-570EFEFA8C03}"/>
                                            </p:graphicEl>
                                          </p:spTgt>
                                        </p:tgtEl>
                                        <p:attrNameLst>
                                          <p:attrName>style.visibility</p:attrName>
                                        </p:attrNameLst>
                                      </p:cBhvr>
                                      <p:to>
                                        <p:strVal val="visible"/>
                                      </p:to>
                                    </p:set>
                                    <p:animEffect transition="in" filter="fade">
                                      <p:cBhvr>
                                        <p:cTn id="28" dur="2000"/>
                                        <p:tgtEl>
                                          <p:spTgt spid="5">
                                            <p:graphicEl>
                                              <a:dgm id="{FB1648E9-7373-47E9-BA7E-570EFEFA8C03}"/>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graphicEl>
                                              <a:dgm id="{1873D6BF-C105-4EEB-842F-25DFC6D124C6}"/>
                                            </p:graphicEl>
                                          </p:spTgt>
                                        </p:tgtEl>
                                        <p:attrNameLst>
                                          <p:attrName>style.visibility</p:attrName>
                                        </p:attrNameLst>
                                      </p:cBhvr>
                                      <p:to>
                                        <p:strVal val="visible"/>
                                      </p:to>
                                    </p:set>
                                    <p:animEffect transition="in" filter="fade">
                                      <p:cBhvr>
                                        <p:cTn id="33" dur="2000"/>
                                        <p:tgtEl>
                                          <p:spTgt spid="5">
                                            <p:graphicEl>
                                              <a:dgm id="{1873D6BF-C105-4EEB-842F-25DFC6D124C6}"/>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
                                            <p:graphicEl>
                                              <a:dgm id="{9E090367-6B6A-481C-B793-8190A20CC567}"/>
                                            </p:graphicEl>
                                          </p:spTgt>
                                        </p:tgtEl>
                                        <p:attrNameLst>
                                          <p:attrName>style.visibility</p:attrName>
                                        </p:attrNameLst>
                                      </p:cBhvr>
                                      <p:to>
                                        <p:strVal val="visible"/>
                                      </p:to>
                                    </p:set>
                                    <p:animEffect transition="in" filter="fade">
                                      <p:cBhvr>
                                        <p:cTn id="36" dur="2000"/>
                                        <p:tgtEl>
                                          <p:spTgt spid="5">
                                            <p:graphicEl>
                                              <a:dgm id="{9E090367-6B6A-481C-B793-8190A20CC567}"/>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graphicEl>
                                              <a:dgm id="{299DE5CE-3F2D-4191-BBB1-026BB128E356}"/>
                                            </p:graphicEl>
                                          </p:spTgt>
                                        </p:tgtEl>
                                        <p:attrNameLst>
                                          <p:attrName>style.visibility</p:attrName>
                                        </p:attrNameLst>
                                      </p:cBhvr>
                                      <p:to>
                                        <p:strVal val="visible"/>
                                      </p:to>
                                    </p:set>
                                    <p:animEffect transition="in" filter="fade">
                                      <p:cBhvr>
                                        <p:cTn id="41" dur="2000"/>
                                        <p:tgtEl>
                                          <p:spTgt spid="5">
                                            <p:graphicEl>
                                              <a:dgm id="{299DE5CE-3F2D-4191-BBB1-026BB128E356}"/>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
                                            <p:graphicEl>
                                              <a:dgm id="{DD29D341-A55A-4427-9398-1432E54B9A0E}"/>
                                            </p:graphicEl>
                                          </p:spTgt>
                                        </p:tgtEl>
                                        <p:attrNameLst>
                                          <p:attrName>style.visibility</p:attrName>
                                        </p:attrNameLst>
                                      </p:cBhvr>
                                      <p:to>
                                        <p:strVal val="visible"/>
                                      </p:to>
                                    </p:set>
                                    <p:animEffect transition="in" filter="fade">
                                      <p:cBhvr>
                                        <p:cTn id="44" dur="2000"/>
                                        <p:tgtEl>
                                          <p:spTgt spid="5">
                                            <p:graphicEl>
                                              <a:dgm id="{DD29D341-A55A-4427-9398-1432E54B9A0E}"/>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
                                            <p:graphicEl>
                                              <a:dgm id="{3115F1C6-29C9-4981-BB7A-64EAAFCE997B}"/>
                                            </p:graphicEl>
                                          </p:spTgt>
                                        </p:tgtEl>
                                        <p:attrNameLst>
                                          <p:attrName>style.visibility</p:attrName>
                                        </p:attrNameLst>
                                      </p:cBhvr>
                                      <p:to>
                                        <p:strVal val="visible"/>
                                      </p:to>
                                    </p:set>
                                    <p:animEffect transition="in" filter="fade">
                                      <p:cBhvr>
                                        <p:cTn id="49" dur="2000"/>
                                        <p:tgtEl>
                                          <p:spTgt spid="5">
                                            <p:graphicEl>
                                              <a:dgm id="{3115F1C6-29C9-4981-BB7A-64EAAFCE997B}"/>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
                                            <p:graphicEl>
                                              <a:dgm id="{C43B8F7E-D705-4A61-8C05-702BAB7A3CA8}"/>
                                            </p:graphicEl>
                                          </p:spTgt>
                                        </p:tgtEl>
                                        <p:attrNameLst>
                                          <p:attrName>style.visibility</p:attrName>
                                        </p:attrNameLst>
                                      </p:cBhvr>
                                      <p:to>
                                        <p:strVal val="visible"/>
                                      </p:to>
                                    </p:set>
                                    <p:animEffect transition="in" filter="fade">
                                      <p:cBhvr>
                                        <p:cTn id="52" dur="2000"/>
                                        <p:tgtEl>
                                          <p:spTgt spid="5">
                                            <p:graphicEl>
                                              <a:dgm id="{C43B8F7E-D705-4A61-8C05-702BAB7A3CA8}"/>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
                                            <p:graphicEl>
                                              <a:dgm id="{55CEC401-507C-495E-9E23-E131C37256BF}"/>
                                            </p:graphicEl>
                                          </p:spTgt>
                                        </p:tgtEl>
                                        <p:attrNameLst>
                                          <p:attrName>style.visibility</p:attrName>
                                        </p:attrNameLst>
                                      </p:cBhvr>
                                      <p:to>
                                        <p:strVal val="visible"/>
                                      </p:to>
                                    </p:set>
                                    <p:animEffect transition="in" filter="fade">
                                      <p:cBhvr>
                                        <p:cTn id="55" dur="2000"/>
                                        <p:tgtEl>
                                          <p:spTgt spid="5">
                                            <p:graphicEl>
                                              <a:dgm id="{55CEC401-507C-495E-9E23-E131C37256B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Territorial Conflict: Issues</a:t>
            </a:r>
            <a:endParaRPr lang="en-US" dirty="0"/>
          </a:p>
        </p:txBody>
      </p:sp>
      <p:graphicFrame>
        <p:nvGraphicFramePr>
          <p:cNvPr id="5" name="Content Placeholder 4"/>
          <p:cNvGraphicFramePr>
            <a:graphicFrameLocks noGrp="1"/>
          </p:cNvGraphicFramePr>
          <p:nvPr>
            <p:ph idx="1"/>
          </p:nvPr>
        </p:nvGraphicFramePr>
        <p:xfrm>
          <a:off x="457200" y="14478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29797DE4-8662-49C9-88ED-07854081FB65}" type="slidenum">
              <a:rPr lang="en-US" smtClean="0"/>
              <a:pPr>
                <a:defRPr/>
              </a:pPr>
              <a:t>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A7A7057C-28E0-478D-A923-1C23E5F51019}"/>
                                            </p:graphicEl>
                                          </p:spTgt>
                                        </p:tgtEl>
                                        <p:attrNameLst>
                                          <p:attrName>style.visibility</p:attrName>
                                        </p:attrNameLst>
                                      </p:cBhvr>
                                      <p:to>
                                        <p:strVal val="visible"/>
                                      </p:to>
                                    </p:set>
                                    <p:animEffect transition="in" filter="fade">
                                      <p:cBhvr>
                                        <p:cTn id="7" dur="2000"/>
                                        <p:tgtEl>
                                          <p:spTgt spid="5">
                                            <p:graphicEl>
                                              <a:dgm id="{A7A7057C-28E0-478D-A923-1C23E5F5101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41EFD961-0BDF-4306-9003-85607FF822F4}"/>
                                            </p:graphicEl>
                                          </p:spTgt>
                                        </p:tgtEl>
                                        <p:attrNameLst>
                                          <p:attrName>style.visibility</p:attrName>
                                        </p:attrNameLst>
                                      </p:cBhvr>
                                      <p:to>
                                        <p:strVal val="visible"/>
                                      </p:to>
                                    </p:set>
                                    <p:animEffect transition="in" filter="fade">
                                      <p:cBhvr>
                                        <p:cTn id="12" dur="2000"/>
                                        <p:tgtEl>
                                          <p:spTgt spid="5">
                                            <p:graphicEl>
                                              <a:dgm id="{41EFD961-0BDF-4306-9003-85607FF822F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865F25D5-03FA-448B-97FC-24A3CCD8DAE3}"/>
                                            </p:graphicEl>
                                          </p:spTgt>
                                        </p:tgtEl>
                                        <p:attrNameLst>
                                          <p:attrName>style.visibility</p:attrName>
                                        </p:attrNameLst>
                                      </p:cBhvr>
                                      <p:to>
                                        <p:strVal val="visible"/>
                                      </p:to>
                                    </p:set>
                                    <p:animEffect transition="in" filter="fade">
                                      <p:cBhvr>
                                        <p:cTn id="17" dur="2000"/>
                                        <p:tgtEl>
                                          <p:spTgt spid="5">
                                            <p:graphicEl>
                                              <a:dgm id="{865F25D5-03FA-448B-97FC-24A3CCD8DAE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F6009AC4-2DF0-4A30-973F-E22CB25214E0}"/>
                                            </p:graphicEl>
                                          </p:spTgt>
                                        </p:tgtEl>
                                        <p:attrNameLst>
                                          <p:attrName>style.visibility</p:attrName>
                                        </p:attrNameLst>
                                      </p:cBhvr>
                                      <p:to>
                                        <p:strVal val="visible"/>
                                      </p:to>
                                    </p:set>
                                    <p:animEffect transition="in" filter="fade">
                                      <p:cBhvr>
                                        <p:cTn id="22" dur="2000"/>
                                        <p:tgtEl>
                                          <p:spTgt spid="5">
                                            <p:graphicEl>
                                              <a:dgm id="{F6009AC4-2DF0-4A30-973F-E22CB25214E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4232</TotalTime>
  <Words>1952</Words>
  <Application>Microsoft Office PowerPoint</Application>
  <PresentationFormat>On-screen Show (4:3)</PresentationFormat>
  <Paragraphs>309</Paragraphs>
  <Slides>43</Slides>
  <Notes>43</Notes>
  <HiddenSlides>0</HiddenSlides>
  <MMClips>7</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The Israeli-Palestinian Conflict: Territorial or Existential?</vt:lpstr>
      <vt:lpstr>Slide 2</vt:lpstr>
      <vt:lpstr>It’s Both!</vt:lpstr>
      <vt:lpstr>TWO Conflicts in One!</vt:lpstr>
      <vt:lpstr>The Territorial Conflict</vt:lpstr>
      <vt:lpstr>Territorial Conflict: Objective</vt:lpstr>
      <vt:lpstr>Territorial Conflict: Players</vt:lpstr>
      <vt:lpstr>Territorial Conflict: Themes</vt:lpstr>
      <vt:lpstr>Territorial Conflict: Issues</vt:lpstr>
      <vt:lpstr>The Existential Conflict</vt:lpstr>
      <vt:lpstr>Existential Conflict: Objective The end of Israel as a Jewish state </vt:lpstr>
      <vt:lpstr>Existential Conflict: Players</vt:lpstr>
      <vt:lpstr>Existential Conflict: Themes</vt:lpstr>
      <vt:lpstr>Slide 14</vt:lpstr>
      <vt:lpstr>Slide 15</vt:lpstr>
      <vt:lpstr>Slide 16</vt:lpstr>
      <vt:lpstr>Slide 17</vt:lpstr>
      <vt:lpstr>Slide 18</vt:lpstr>
      <vt:lpstr>Palestinian National Charter (1968)</vt:lpstr>
      <vt:lpstr>Slide 20</vt:lpstr>
      <vt:lpstr>Slide 21</vt:lpstr>
      <vt:lpstr>Slide 22</vt:lpstr>
      <vt:lpstr>Slide 23</vt:lpstr>
      <vt:lpstr>Slide 24</vt:lpstr>
      <vt:lpstr>PA Government Agencies</vt:lpstr>
      <vt:lpstr>Slide 26</vt:lpstr>
      <vt:lpstr>Slide 27</vt:lpstr>
      <vt:lpstr>Slide 28</vt:lpstr>
      <vt:lpstr>Slide 29</vt:lpstr>
      <vt:lpstr>Slide 30</vt:lpstr>
      <vt:lpstr>Slide 31</vt:lpstr>
      <vt:lpstr>Palestinian Solidarity Conference Georgetown, February 2006</vt:lpstr>
      <vt:lpstr>Slide 33</vt:lpstr>
      <vt:lpstr>Blurring the Line</vt:lpstr>
      <vt:lpstr>Slide 35</vt:lpstr>
      <vt:lpstr>“End the Occupation”!</vt:lpstr>
      <vt:lpstr>“Free Palestine”!</vt:lpstr>
      <vt:lpstr>Slide 38</vt:lpstr>
      <vt:lpstr>Slide 39</vt:lpstr>
      <vt:lpstr>The Test</vt:lpstr>
      <vt:lpstr>Slide 41</vt:lpstr>
      <vt:lpstr>Slide 42</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Settlements</dc:title>
  <dc:creator>Nevet</dc:creator>
  <cp:lastModifiedBy>Nevet</cp:lastModifiedBy>
  <cp:revision>375</cp:revision>
  <dcterms:created xsi:type="dcterms:W3CDTF">2011-02-06T17:29:33Z</dcterms:created>
  <dcterms:modified xsi:type="dcterms:W3CDTF">2011-03-23T17:58:34Z</dcterms:modified>
</cp:coreProperties>
</file>