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71" r:id="rId3"/>
    <p:sldId id="267" r:id="rId4"/>
    <p:sldId id="262" r:id="rId5"/>
    <p:sldId id="257" r:id="rId6"/>
    <p:sldId id="273" r:id="rId7"/>
    <p:sldId id="270" r:id="rId8"/>
    <p:sldId id="256" r:id="rId9"/>
    <p:sldId id="266" r:id="rId10"/>
    <p:sldId id="259" r:id="rId11"/>
    <p:sldId id="261" r:id="rId12"/>
    <p:sldId id="263" r:id="rId13"/>
    <p:sldId id="258" r:id="rId14"/>
    <p:sldId id="264" r:id="rId15"/>
    <p:sldId id="260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9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7ED9-4CCA-4CF6-99B3-BBF122FD715E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A99B-7EE4-49EC-8328-6A00A4D672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42E42-2253-415A-AC2D-142963B09003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D355-E863-42E6-A11C-FFF9E895D7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Elazar</a:t>
            </a:r>
            <a:r>
              <a:rPr lang="en-US" dirty="0" smtClean="0"/>
              <a:t>, West Bank “settlement” in Gush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Etzion</a:t>
            </a:r>
            <a:endParaRPr lang="en-US" baseline="0" dirty="0" smtClean="0"/>
          </a:p>
          <a:p>
            <a:r>
              <a:rPr lang="en-US" dirty="0" smtClean="0"/>
              <a:t>http://www.elazar.org.il/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D355-E863-42E6-A11C-FFF9E895D78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3790-AFAA-41FA-B7A8-4C5D735B0B5A}" type="datetime1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F0C6-D0C3-40E0-8C1F-B049061657A6}" type="datetime1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2851-71CA-4D08-B153-F443F6DBD4C4}" type="datetime1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1E0C-00AA-4AE3-90DF-02F8517ECBCA}" type="datetime1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674B-8BEE-4E0C-9EC9-50F3D06CBD7B}" type="datetime1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12ED-D279-4141-9DA3-4A4397787AA2}" type="datetime1">
              <a:rPr lang="en-US" smtClean="0"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F0F4-1E0A-4117-9AD5-2CBA7CEB7116}" type="datetime1">
              <a:rPr lang="en-US" smtClean="0"/>
              <a:t>11/8/2010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27D3-FBDA-43ED-9BF4-9144693F9B1C}" type="datetime1">
              <a:rPr lang="en-US" smtClean="0"/>
              <a:t>11/8/2010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B3E-7CE1-491D-8F2F-4F05EBE65608}" type="datetime1">
              <a:rPr lang="en-US" smtClean="0"/>
              <a:t>11/8/2010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5AFE-557A-4C74-9069-ABB13FBD139E}" type="datetime1">
              <a:rPr lang="en-US" smtClean="0"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6D3F-50FF-413F-AAC1-E27CE26F9B93}" type="datetime1">
              <a:rPr lang="en-US" smtClean="0"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CDEB-96A5-4265-85E5-267A6982D2B5}" type="datetime1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70507-D984-44E8-8883-F6ED8974CE1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evet\Documents\Old Drive May09\NTFS2-GoodFiles\Users\Nevet\Documents\Israel\BV Presentation\Kotel.jpg"/>
          <p:cNvPicPr>
            <a:picLocks noChangeAspect="1" noChangeArrowheads="1"/>
          </p:cNvPicPr>
          <p:nvPr/>
        </p:nvPicPr>
        <p:blipFill>
          <a:blip r:embed="rId3" cstate="print"/>
          <a:srcRect l="1500" t="1875" r="1875" b="2813"/>
          <a:stretch>
            <a:fillRect/>
          </a:stretch>
        </p:blipFill>
        <p:spPr bwMode="auto">
          <a:xfrm>
            <a:off x="201168" y="533400"/>
            <a:ext cx="8714232" cy="573057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vet\Documents\Old Drive May09\NTFS2-GoodFiles\Users\Nevet\Documents\Israel\BV Presentation\DizengoffMall.jpg"/>
          <p:cNvPicPr>
            <a:picLocks noChangeAspect="1" noChangeArrowheads="1"/>
          </p:cNvPicPr>
          <p:nvPr/>
        </p:nvPicPr>
        <p:blipFill>
          <a:blip r:embed="rId3" cstate="print"/>
          <a:srcRect l="1875" t="2813" r="1875" b="1875"/>
          <a:stretch>
            <a:fillRect/>
          </a:stretch>
        </p:blipFill>
        <p:spPr bwMode="auto">
          <a:xfrm>
            <a:off x="152400" y="511284"/>
            <a:ext cx="8839200" cy="583543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vet\Documents\Old Drive May09\NTFS2-GoodFiles\Users\Nevet\Documents\Israel\BV Presentation\Hai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90236"/>
            <a:ext cx="8839200" cy="391915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evet\Documents\Old Drive May09\NTFS2-GoodFiles\Users\Nevet\Documents\Israel\BV Presentation\Kibbutz.jpg"/>
          <p:cNvPicPr>
            <a:picLocks noChangeAspect="1" noChangeArrowheads="1"/>
          </p:cNvPicPr>
          <p:nvPr/>
        </p:nvPicPr>
        <p:blipFill>
          <a:blip r:embed="rId3" cstate="print"/>
          <a:srcRect t="1250" r="1875" b="2500"/>
          <a:stretch>
            <a:fillRect/>
          </a:stretch>
        </p:blipFill>
        <p:spPr bwMode="auto">
          <a:xfrm>
            <a:off x="2438400" y="289754"/>
            <a:ext cx="4267200" cy="627849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vet\Documents\Old Drive May09\NTFS2-GoodFiles\Users\Nevet\Documents\Israel\BV Presentation\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1415"/>
            <a:ext cx="4419600" cy="663517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evet\Documents\Old Drive May09\NTFS2-GoodFiles\Users\Nevet\Documents\Israel\BV Presentation\Kinneret.jpg"/>
          <p:cNvPicPr>
            <a:picLocks noChangeAspect="1" noChangeArrowheads="1"/>
          </p:cNvPicPr>
          <p:nvPr/>
        </p:nvPicPr>
        <p:blipFill>
          <a:blip r:embed="rId3" cstate="print"/>
          <a:srcRect l="1250" r="1875" b="2813"/>
          <a:stretch>
            <a:fillRect/>
          </a:stretch>
        </p:blipFill>
        <p:spPr bwMode="auto">
          <a:xfrm>
            <a:off x="152400" y="609108"/>
            <a:ext cx="8839200" cy="591181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vet\Documents\Old Drive May09\NTFS2-GoodFiles\Users\Nevet\Documents\Israel\BV Presentation\Ei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Nevet\Documents\Old Drive May09\NTFS2-GoodFiles\Users\Nevet\Documents\Israel\BV Presentation\TIP-ArabWoman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"/>
            <a:ext cx="4419600" cy="6629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evet\Documents\Old Drive May09\NTFS2-GoodFiles\Users\Nevet\Documents\Israel\BV Presentation\SeedsOfPeace-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2388"/>
            <a:ext cx="8077200" cy="665561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evet\Documents\Old Drive May09\NTFS2-GoodFiles\Users\Nevet\Documents\Israel\BV Presentation\IsraelWantsPeac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3479325" cy="463867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52400" y="152400"/>
            <a:ext cx="5638800" cy="5181124"/>
            <a:chOff x="152400" y="152400"/>
            <a:chExt cx="5638800" cy="5181124"/>
          </a:xfrm>
        </p:grpSpPr>
        <p:pic>
          <p:nvPicPr>
            <p:cNvPr id="17411" name="Picture 3" descr="C:\Users\Nevet\Documents\Old Drive May09\NTFS2-GoodFiles\Users\Nevet\Documents\Israel\BV Presentation\IsraelWantsPeace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52400"/>
              <a:ext cx="3886200" cy="5181124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>
              <a:off x="2362200" y="2362200"/>
              <a:ext cx="3429000" cy="1143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1600200" y="4114800"/>
              <a:ext cx="41148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evet\Documents\Old Drive May09\NTFS2-GoodFiles\Users\Nevet\Documents\Israel\BV Presentation\TowerOfDavid.jpg"/>
          <p:cNvPicPr>
            <a:picLocks noChangeAspect="1" noChangeArrowheads="1"/>
          </p:cNvPicPr>
          <p:nvPr/>
        </p:nvPicPr>
        <p:blipFill>
          <a:blip r:embed="rId3" cstate="print"/>
          <a:srcRect l="1875" t="1500" r="3750" b="1250"/>
          <a:stretch>
            <a:fillRect/>
          </a:stretch>
        </p:blipFill>
        <p:spPr bwMode="auto">
          <a:xfrm>
            <a:off x="2397900" y="137008"/>
            <a:ext cx="4348199" cy="6720992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evet\Documents\Old Drive May09\NTFS2-GoodFiles\Users\Nevet\Documents\Israel\BV Presentation\Massada.jpg"/>
          <p:cNvPicPr>
            <a:picLocks noChangeAspect="1" noChangeArrowheads="1"/>
          </p:cNvPicPr>
          <p:nvPr/>
        </p:nvPicPr>
        <p:blipFill>
          <a:blip r:embed="rId3" cstate="print"/>
          <a:srcRect l="1875" t="1500" r="3750" b="1875"/>
          <a:stretch>
            <a:fillRect/>
          </a:stretch>
        </p:blipFill>
        <p:spPr bwMode="auto">
          <a:xfrm>
            <a:off x="2438400" y="152316"/>
            <a:ext cx="4267200" cy="655336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vet\Documents\Old Drive May09\NTFS2-GoodFiles\Users\Nevet\Documents\Israel\BV Presentation\JewishQuarter.jpg"/>
          <p:cNvPicPr>
            <a:picLocks noChangeAspect="1" noChangeArrowheads="1"/>
          </p:cNvPicPr>
          <p:nvPr/>
        </p:nvPicPr>
        <p:blipFill>
          <a:blip r:embed="rId3" cstate="print"/>
          <a:srcRect l="2500" t="3750" r="1875" b="1875"/>
          <a:stretch>
            <a:fillRect/>
          </a:stretch>
        </p:blipFill>
        <p:spPr bwMode="auto">
          <a:xfrm>
            <a:off x="171094" y="533400"/>
            <a:ext cx="8801812" cy="5791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vet\Documents\Old Drive May09\NTFS2-GoodFiles\Users\Nevet\Documents\Israel\BV Presentation\Apartments.jpg"/>
          <p:cNvPicPr>
            <a:picLocks noChangeAspect="1" noChangeArrowheads="1"/>
          </p:cNvPicPr>
          <p:nvPr/>
        </p:nvPicPr>
        <p:blipFill>
          <a:blip r:embed="rId3" cstate="print"/>
          <a:srcRect l="2500" t="3750" r="2500" b="3750"/>
          <a:stretch>
            <a:fillRect/>
          </a:stretch>
        </p:blipFill>
        <p:spPr bwMode="auto">
          <a:xfrm>
            <a:off x="434340" y="891540"/>
            <a:ext cx="8252460" cy="535686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lazar.org.il/images/view_from_ef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762000"/>
            <a:ext cx="8610600" cy="500579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evet\Documents\Old Drive May09\NTFS2-GoodFiles\Users\Nevet\Documents\Israel\BV Presentation\TelAv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410496"/>
            <a:ext cx="8839202" cy="603700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vet\Documents\Old Drive May09\NTFS2-GoodFiles\Users\Nevet\Documents\Israel\BV Presentation\AzrielliT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267"/>
            <a:ext cx="4419600" cy="662366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vet\Documents\Old Drive May09\NTFS2-GoodFiles\Users\Nevet\Documents\Israel\BV Presentation\MahanehYehuda.jpg"/>
          <p:cNvPicPr>
            <a:picLocks noChangeAspect="1" noChangeArrowheads="1"/>
          </p:cNvPicPr>
          <p:nvPr/>
        </p:nvPicPr>
        <p:blipFill>
          <a:blip r:embed="rId3" cstate="print"/>
          <a:srcRect l="1875" t="1875" r="1250" b="2813"/>
          <a:stretch>
            <a:fillRect/>
          </a:stretch>
        </p:blipFill>
        <p:spPr bwMode="auto">
          <a:xfrm>
            <a:off x="228600" y="580103"/>
            <a:ext cx="8686800" cy="56977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0507-D984-44E8-8883-F6ED8974CE1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50</Words>
  <Application>Microsoft Office PowerPoint</Application>
  <PresentationFormat>On-screen Show (4:3)</PresentationFormat>
  <Paragraphs>38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Nevet</dc:creator>
  <cp:lastModifiedBy>Nevet</cp:lastModifiedBy>
  <cp:revision>5</cp:revision>
  <dcterms:created xsi:type="dcterms:W3CDTF">2010-11-08T20:38:27Z</dcterms:created>
  <dcterms:modified xsi:type="dcterms:W3CDTF">2010-11-08T21:20:17Z</dcterms:modified>
</cp:coreProperties>
</file>