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73" autoAdjust="0"/>
  </p:normalViewPr>
  <p:slideViewPr>
    <p:cSldViewPr showGuides="1">
      <p:cViewPr varScale="1">
        <p:scale>
          <a:sx n="94" d="100"/>
          <a:sy n="94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2A76B-7A39-4549-85CF-68F8A9EB5C18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1C27C-59F2-47A4-BAE9-B1B30CDE2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1C27C-59F2-47A4-BAE9-B1B30CDE2E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D467-0791-4237-9537-3FA02540B8A0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586EC-6BDD-44E4-8E0E-052C83027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Nevet\Documents\BroaderView\Classes\HIST-02%20The%20Land%20of%20Israel\Hatikva1.mid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1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Hatikvah</a:t>
            </a:r>
            <a:r>
              <a:rPr lang="en-US" dirty="0" smtClean="0"/>
              <a:t>: Israeli National Anthem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" y="1341437"/>
            <a:ext cx="3200400" cy="4525963"/>
          </a:xfrm>
        </p:spPr>
        <p:txBody>
          <a:bodyPr>
            <a:noAutofit/>
          </a:bodyPr>
          <a:lstStyle/>
          <a:p>
            <a:pPr marL="115888" indent="-115888">
              <a:spcAft>
                <a:spcPts val="600"/>
              </a:spcAft>
              <a:buNone/>
            </a:pPr>
            <a:r>
              <a:rPr lang="en-US" sz="2000" dirty="0"/>
              <a:t>As long as the Jewish spirit is yearning deep in the heart,</a:t>
            </a:r>
          </a:p>
          <a:p>
            <a:pPr marL="115888" indent="-115888">
              <a:spcAft>
                <a:spcPts val="600"/>
              </a:spcAft>
              <a:buNone/>
            </a:pPr>
            <a:r>
              <a:rPr lang="en-US" sz="2000" dirty="0"/>
              <a:t>With eyes turned toward the East, looking toward Zion,</a:t>
            </a:r>
          </a:p>
          <a:p>
            <a:pPr marL="115888" indent="-115888">
              <a:spcAft>
                <a:spcPts val="600"/>
              </a:spcAft>
              <a:buNone/>
            </a:pPr>
            <a:r>
              <a:rPr lang="en-US" sz="2000" dirty="0"/>
              <a:t>Then our </a:t>
            </a:r>
            <a:r>
              <a:rPr lang="en-US" sz="2000" dirty="0" smtClean="0"/>
              <a:t>hope—the two-thousand-year-old hope—will </a:t>
            </a:r>
            <a:r>
              <a:rPr lang="en-US" sz="2000" dirty="0"/>
              <a:t>not be lost:</a:t>
            </a:r>
          </a:p>
          <a:p>
            <a:pPr marL="115888" indent="-115888">
              <a:spcAft>
                <a:spcPts val="600"/>
              </a:spcAft>
              <a:buNone/>
            </a:pPr>
            <a:r>
              <a:rPr lang="en-US" sz="2000" dirty="0"/>
              <a:t>To be a free people in our land,</a:t>
            </a:r>
          </a:p>
          <a:p>
            <a:pPr marL="115888" indent="-115888">
              <a:spcAft>
                <a:spcPts val="600"/>
              </a:spcAft>
              <a:buNone/>
            </a:pPr>
            <a:r>
              <a:rPr lang="en-US" sz="2000" dirty="0"/>
              <a:t>The land of Zion and Jerusalem.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324600" y="1265237"/>
            <a:ext cx="2819400" cy="4525963"/>
          </a:xfrm>
        </p:spPr>
        <p:txBody>
          <a:bodyPr>
            <a:normAutofit/>
          </a:bodyPr>
          <a:lstStyle/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כל עוד בלבב פנימה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נפש יהודי הומיה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ולפאתי מזרח קדימה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עין לציון צופיה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עוד לא אבדה תקותנו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התקוה בת שנות אלפים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להיות עם חופשי בארצנו</a:t>
            </a:r>
            <a:endParaRPr lang="en-US" sz="2000" dirty="0" smtClean="0"/>
          </a:p>
          <a:p>
            <a:pPr algn="r">
              <a:lnSpc>
                <a:spcPct val="140000"/>
              </a:lnSpc>
              <a:buNone/>
            </a:pPr>
            <a:r>
              <a:rPr lang="he-IL" sz="2000" dirty="0" smtClean="0"/>
              <a:t>ארץ ציון וירושלים</a:t>
            </a:r>
            <a:r>
              <a:rPr lang="en-US" sz="2000" dirty="0"/>
              <a:t> 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3505200" y="1265237"/>
            <a:ext cx="3200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Kol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balevav</a:t>
            </a:r>
            <a:r>
              <a:rPr lang="en-US" sz="2000" dirty="0"/>
              <a:t> </a:t>
            </a:r>
            <a:r>
              <a:rPr lang="en-US" sz="2000" dirty="0" err="1"/>
              <a:t>p'nimah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Nefesh</a:t>
            </a:r>
            <a:r>
              <a:rPr lang="en-US" sz="2000" dirty="0"/>
              <a:t> </a:t>
            </a:r>
            <a:r>
              <a:rPr lang="en-US" sz="2000" dirty="0" err="1"/>
              <a:t>Yehudi</a:t>
            </a:r>
            <a:r>
              <a:rPr lang="en-US" sz="2000" dirty="0"/>
              <a:t> </a:t>
            </a:r>
            <a:r>
              <a:rPr lang="en-US" sz="2000" dirty="0" err="1"/>
              <a:t>homiyah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Ulfa'atey</a:t>
            </a:r>
            <a:r>
              <a:rPr lang="en-US" sz="2000" dirty="0"/>
              <a:t> </a:t>
            </a:r>
            <a:r>
              <a:rPr lang="en-US" sz="2000" dirty="0" err="1"/>
              <a:t>mizrach</a:t>
            </a:r>
            <a:r>
              <a:rPr lang="en-US" sz="2000" dirty="0"/>
              <a:t> </a:t>
            </a:r>
            <a:r>
              <a:rPr lang="en-US" sz="2000" dirty="0" err="1"/>
              <a:t>kadimah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Ayin</a:t>
            </a:r>
            <a:r>
              <a:rPr lang="en-US" sz="2000" dirty="0"/>
              <a:t> </a:t>
            </a:r>
            <a:r>
              <a:rPr lang="en-US" sz="2000" dirty="0" err="1"/>
              <a:t>l'tzion</a:t>
            </a:r>
            <a:r>
              <a:rPr lang="en-US" sz="2000" dirty="0"/>
              <a:t> </a:t>
            </a:r>
            <a:r>
              <a:rPr lang="en-US" sz="2000" dirty="0" err="1"/>
              <a:t>tzofiyah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Od</a:t>
            </a:r>
            <a:r>
              <a:rPr lang="en-US" sz="2000" dirty="0"/>
              <a:t> lo </a:t>
            </a:r>
            <a:r>
              <a:rPr lang="en-US" sz="2000" dirty="0" err="1"/>
              <a:t>avdah</a:t>
            </a:r>
            <a:r>
              <a:rPr lang="en-US" sz="2000" dirty="0"/>
              <a:t> </a:t>
            </a:r>
            <a:r>
              <a:rPr lang="en-US" sz="2000" dirty="0" err="1"/>
              <a:t>tikvatenu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Hatikvah</a:t>
            </a:r>
            <a:r>
              <a:rPr lang="en-US" sz="2000" dirty="0"/>
              <a:t> bat </a:t>
            </a:r>
            <a:r>
              <a:rPr lang="en-US" sz="2000" dirty="0" err="1"/>
              <a:t>shnot</a:t>
            </a:r>
            <a:r>
              <a:rPr lang="en-US" sz="2000" dirty="0"/>
              <a:t> </a:t>
            </a:r>
            <a:r>
              <a:rPr lang="en-US" sz="2000" dirty="0" err="1"/>
              <a:t>alpayim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L'hiyot</a:t>
            </a:r>
            <a:r>
              <a:rPr lang="en-US" sz="2000" dirty="0"/>
              <a:t> am </a:t>
            </a:r>
            <a:r>
              <a:rPr lang="en-US" sz="2000" dirty="0" err="1"/>
              <a:t>chofshi</a:t>
            </a:r>
            <a:r>
              <a:rPr lang="en-US" sz="2000" dirty="0"/>
              <a:t> </a:t>
            </a:r>
            <a:r>
              <a:rPr lang="en-US" sz="2000" dirty="0" err="1"/>
              <a:t>b'artzenu</a:t>
            </a:r>
            <a:endParaRPr lang="en-US" sz="2000" dirty="0"/>
          </a:p>
          <a:p>
            <a:pPr marL="342900" indent="-342900">
              <a:lnSpc>
                <a:spcPct val="140000"/>
              </a:lnSpc>
              <a:spcBef>
                <a:spcPct val="20000"/>
              </a:spcBef>
            </a:pPr>
            <a:r>
              <a:rPr lang="en-US" sz="2000" dirty="0" err="1"/>
              <a:t>Eretz</a:t>
            </a:r>
            <a:r>
              <a:rPr lang="en-US" sz="2000" dirty="0"/>
              <a:t> </a:t>
            </a:r>
            <a:r>
              <a:rPr lang="en-US" sz="2000" dirty="0" err="1"/>
              <a:t>Tzion</a:t>
            </a:r>
            <a:r>
              <a:rPr lang="en-US" sz="2000" dirty="0"/>
              <a:t> </a:t>
            </a:r>
            <a:r>
              <a:rPr lang="en-US" sz="2000" dirty="0" err="1"/>
              <a:t>v'Yerushalayim</a:t>
            </a:r>
            <a:endParaRPr lang="en-US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Hatikva1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10600" y="457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54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111</Words>
  <Application>Microsoft Office PowerPoint</Application>
  <PresentationFormat>On-screen Show (4:3)</PresentationFormat>
  <Paragraphs>23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Hatikvah: Israeli National Anthem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Hatikvah: Israeli National Anthem</dc:title>
  <dc:creator>Nevet</dc:creator>
  <cp:lastModifiedBy>Nevet</cp:lastModifiedBy>
  <cp:revision>14</cp:revision>
  <dcterms:created xsi:type="dcterms:W3CDTF">2010-12-06T18:47:42Z</dcterms:created>
  <dcterms:modified xsi:type="dcterms:W3CDTF">2010-12-06T21:00:37Z</dcterms:modified>
</cp:coreProperties>
</file>