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58" r:id="rId3"/>
    <p:sldId id="257" r:id="rId4"/>
    <p:sldId id="279" r:id="rId5"/>
    <p:sldId id="275" r:id="rId6"/>
    <p:sldId id="268" r:id="rId7"/>
    <p:sldId id="261" r:id="rId8"/>
    <p:sldId id="270" r:id="rId9"/>
    <p:sldId id="259" r:id="rId10"/>
    <p:sldId id="271" r:id="rId11"/>
    <p:sldId id="265" r:id="rId12"/>
    <p:sldId id="278" r:id="rId13"/>
    <p:sldId id="262" r:id="rId14"/>
    <p:sldId id="260" r:id="rId15"/>
    <p:sldId id="266" r:id="rId16"/>
    <p:sldId id="274" r:id="rId17"/>
    <p:sldId id="273" r:id="rId18"/>
    <p:sldId id="267" r:id="rId19"/>
    <p:sldId id="276" r:id="rId20"/>
    <p:sldId id="263" r:id="rId21"/>
    <p:sldId id="280" r:id="rId22"/>
    <p:sldId id="281" r:id="rId23"/>
    <p:sldId id="282" r:id="rId24"/>
    <p:sldId id="283" r:id="rId25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81911" autoAdjust="0"/>
  </p:normalViewPr>
  <p:slideViewPr>
    <p:cSldViewPr>
      <p:cViewPr varScale="1">
        <p:scale>
          <a:sx n="92" d="100"/>
          <a:sy n="92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090" y="-78"/>
      </p:cViewPr>
      <p:guideLst>
        <p:guide orient="horz" pos="282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1BE0C-8727-4222-B698-1A36F427800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BECB6-6C5B-427F-83B3-AD2C1A853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28751-0AF5-495C-86D3-ACD58B87432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0C40-B52F-46E9-9F65-DDFCBAD7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white.co.uk/index.php?_a=viewProd&amp;productId=7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oryandart.com/servlet/the-919/silver-judaica--dsh--kiddush/detai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Source: http://www.israelathome.com/ICV/nav/cat/catalogue/1/Shabbat/2/Havdalah/3/Havdalah%20sets/186/havdalah%20set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http://customjudaica.com/huppot.shtml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dirty="0" smtClean="0"/>
              <a:t>http://www.judaicakingdom.com/tzboxscofje.html</a:t>
            </a:r>
          </a:p>
          <a:p>
            <a:endParaRPr lang="en-US" dirty="0" smtClean="0"/>
          </a:p>
          <a:p>
            <a:r>
              <a:rPr lang="en-US" dirty="0" smtClean="0"/>
              <a:t>Scene of Jerusalem hand-painted on composite wood </a:t>
            </a:r>
            <a:r>
              <a:rPr lang="en-US" dirty="0" err="1" smtClean="0"/>
              <a:t>tzedaka</a:t>
            </a:r>
            <a:r>
              <a:rPr lang="en-US" dirty="0" smtClean="0"/>
              <a:t> box.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http://www.jewishsource.com/itemdy00.asp?T1=256248&amp;Cat=Holiday+%26+Ritual%2EPassover%2EMatzah+Covers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http://www.bluewhite.co.uk/index.php?_a=viewProd&amp;productId=78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pair of wooden hand-painted candlesticks for Shabbat with the Jerusalem design, by </a:t>
            </a:r>
            <a:r>
              <a:rPr lang="en-US" dirty="0" err="1" smtClean="0"/>
              <a:t>Yair</a:t>
            </a:r>
            <a:r>
              <a:rPr lang="en-US" dirty="0" smtClean="0"/>
              <a:t> Emanuel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http://www.ketubahsandmore.com/catalog/product_info.php?products_id=530&amp;osCsid=a4e58e5a2fc9db7890131803045cb330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Jerusalem </a:t>
            </a:r>
            <a:r>
              <a:rPr lang="en-US" b="1" dirty="0" err="1" smtClean="0"/>
              <a:t>Ketubah</a:t>
            </a:r>
            <a:r>
              <a:rPr lang="en-US" b="0" dirty="0" smtClean="0"/>
              <a:t> by Ruth </a:t>
            </a:r>
            <a:r>
              <a:rPr lang="en-US" baseline="0" dirty="0" err="1" smtClean="0"/>
              <a:t>Rudin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http://www.menorah.com/catalog2/shopexd.asp?id=4869</a:t>
            </a:r>
          </a:p>
          <a:p>
            <a:r>
              <a:rPr lang="en-US" b="1" dirty="0" smtClean="0"/>
              <a:t>Jerusalem Oriental </a:t>
            </a:r>
            <a:r>
              <a:rPr lang="en-US" b="1" dirty="0" err="1" smtClean="0"/>
              <a:t>Matzah</a:t>
            </a:r>
            <a:r>
              <a:rPr lang="en-US" b="1" dirty="0" smtClean="0"/>
              <a:t> Plate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http://www.ahuva.com/prod-Salt___Pepper_Set_And_Tray-6568.aspx</a:t>
            </a:r>
          </a:p>
          <a:p>
            <a:endParaRPr lang="en-US" dirty="0" smtClean="0"/>
          </a:p>
          <a:p>
            <a:r>
              <a:rPr lang="en-US" b="1" dirty="0" smtClean="0"/>
              <a:t>Silver Salt &amp; Pepper Shakers with Tray, </a:t>
            </a:r>
            <a:r>
              <a:rPr lang="en-US" dirty="0" smtClean="0"/>
              <a:t>relief “Jerusalem of Gold” panorama.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http://www.judaicaheaven.com/Detail.bok?no=1099</a:t>
            </a:r>
          </a:p>
          <a:p>
            <a:endParaRPr lang="en-US" dirty="0" smtClean="0"/>
          </a:p>
          <a:p>
            <a:r>
              <a:rPr lang="en-US" b="1" dirty="0" smtClean="0"/>
              <a:t>Silk Jerusalem </a:t>
            </a:r>
            <a:r>
              <a:rPr lang="en-US" b="1" dirty="0" err="1" smtClean="0"/>
              <a:t>Challa</a:t>
            </a:r>
            <a:r>
              <a:rPr lang="en-US" b="1" dirty="0" smtClean="0"/>
              <a:t> Cover.  </a:t>
            </a:r>
            <a:r>
              <a:rPr lang="en-US" dirty="0" smtClean="0"/>
              <a:t>Design by Peter </a:t>
            </a:r>
            <a:r>
              <a:rPr lang="en-US" dirty="0" err="1" smtClean="0"/>
              <a:t>Gutman</a:t>
            </a:r>
            <a:r>
              <a:rPr lang="en-US" dirty="0" smtClean="0"/>
              <a:t>.  Dimensions: 19.5'' x 15''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http://www.jewish-art-and-gifts.com/tallitot.html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Jerusalem in Blue Set by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Yair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Emanuel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Material: Hand-Embroidered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Stripes and Corners - Raw Cotton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http://www.ivoryandart.com/servlet/the-919/silver-judaica--dsh--kiddush/detail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Silver </a:t>
            </a:r>
            <a:r>
              <a:rPr lang="en-US" b="1" dirty="0" err="1" smtClean="0"/>
              <a:t>Judaica</a:t>
            </a:r>
            <a:r>
              <a:rPr lang="en-US" b="1" dirty="0" smtClean="0"/>
              <a:t> - Kiddush Cup - Jerusalem Big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Source: http://www.canaan-online.com/PhotoDetails.asp?ShowDESC=N&amp;ProductCode=CB-5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Jerusalem </a:t>
            </a:r>
            <a:r>
              <a:rPr lang="en-US" b="1" dirty="0" err="1" smtClean="0"/>
              <a:t>Challah</a:t>
            </a:r>
            <a:r>
              <a:rPr lang="en-US" b="1" dirty="0" smtClean="0"/>
              <a:t> Board by </a:t>
            </a:r>
            <a:r>
              <a:rPr lang="en-US" b="1" dirty="0" err="1" smtClean="0"/>
              <a:t>Yair</a:t>
            </a:r>
            <a:r>
              <a:rPr lang="en-US" b="1" dirty="0" smtClean="0"/>
              <a:t> Emanuel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http://www.judaicawebstore.com/ProductInfo.aspx?productid=EL-YME-1G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Yair</a:t>
            </a:r>
            <a:r>
              <a:rPr lang="en-US" b="1" dirty="0" smtClean="0"/>
              <a:t> Emanuel embroidered silk </a:t>
            </a:r>
            <a:r>
              <a:rPr lang="en-US" b="1" dirty="0" err="1" smtClean="0"/>
              <a:t>kippah</a:t>
            </a:r>
            <a:r>
              <a:rPr lang="en-US" b="1" dirty="0" smtClean="0"/>
              <a:t>, Jerusalem olive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http://www.jewishgiftplace.com/Jerusalem-Jewish-Wedding-Band.html</a:t>
            </a:r>
          </a:p>
          <a:p>
            <a:endParaRPr lang="en-US" dirty="0" smtClean="0"/>
          </a:p>
          <a:p>
            <a:r>
              <a:rPr lang="en-US" dirty="0" smtClean="0"/>
              <a:t>14K solid yellow gold band inlaid in a sterling silver ring with hammered edges. The gold is inscribed with the Hebrew words, "If I Forget You, Oh Jerusalem, Let My Right Hand Wither," Psalms 137. </a:t>
            </a:r>
            <a:r>
              <a:rPr lang="en-US" dirty="0" err="1" smtClean="0"/>
              <a:t>Handcast</a:t>
            </a:r>
            <a:r>
              <a:rPr lang="en-US" dirty="0" smtClean="0"/>
              <a:t> and handmade.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http://www.judaism.com/display.asp?nt=ajcNCp&amp;etn=FHBBE&amp;aref=JAHistory</a:t>
            </a:r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Jerusalem Seder Plate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Glass, hand-painted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Emanuel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http://www.smallsigns.net/ceramic-signs-jerusalem.html</a:t>
            </a:r>
          </a:p>
          <a:p>
            <a:endParaRPr lang="en-US" dirty="0" smtClean="0"/>
          </a:p>
          <a:p>
            <a:r>
              <a:rPr lang="en-US" b="1" dirty="0" smtClean="0"/>
              <a:t>Jerusalem</a:t>
            </a:r>
            <a:r>
              <a:rPr lang="en-US" b="1" baseline="0" dirty="0" smtClean="0"/>
              <a:t> Skyline door nameplate, </a:t>
            </a:r>
            <a:r>
              <a:rPr lang="en-US" dirty="0" smtClean="0"/>
              <a:t>ceramic tile decorated with landmarks from the Jerusalem skyline and the Bible's Seven Species of the Land of Israel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http://www.israelathome.com/ICV/nav/cat/catalogue/1/Shabbat/7/Candlesticks/9/Candles%20&amp;%20accessories/398/Emanuel%20Match%20Box/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http://www.thecraftshoponline.com/productcart/pc/viewPrd.asp?idcategory=157&amp;idproduct=2035</a:t>
            </a:r>
          </a:p>
          <a:p>
            <a:r>
              <a:rPr lang="en-US" smtClean="0"/>
              <a:t>Assemble-it-yourself wooden craft </a:t>
            </a:r>
            <a:r>
              <a:rPr lang="en-US" dirty="0" smtClean="0"/>
              <a:t>Jerusalem Menorah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0C40-B52F-46E9-9F65-DDFCBAD748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A8EF-7217-46FA-857C-77E4C0C179E3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0C33-2146-4526-8DBD-3AF835EA3385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E4B-DF4F-4A0E-A3C3-F525B55C3951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A247-F176-4164-B6F3-8B11C66D194E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C0F8-B470-494E-8B6F-8EA70F3C5183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FCB1-3216-438F-BD7A-E7CA0ACB7766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F62F-0A84-4C5E-AFE0-0B24C3C896AF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C6BB-9506-489B-91A2-3BFEA0CA1DA3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E288-4349-4334-8A7D-00E64EE1AEF4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28600" y="228600"/>
            <a:ext cx="13917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0DB555B-B1D1-4AA6-92C4-938D35D4F3CF}" type="slidenum">
              <a:rPr lang="en-US" sz="8000" kern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80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F988-F5A8-46D1-84D0-1CC8C1D3B319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0-0140-45B3-AACE-E2F54E1EF653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6B2B-C0D5-46D7-ADF3-8B6908D2C4C3}" type="datetime1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D36A-2976-4E93-A391-53B5C9275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logo.com/vote/257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erusalemHaggad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42862"/>
            <a:ext cx="4762500" cy="6772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Havdalah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71500"/>
            <a:ext cx="5029200" cy="571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Huppa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590809"/>
            <a:ext cx="5943600" cy="56763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ep.yimg.com/ca/I/yhst-26371817924538_2131_2963675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5228"/>
            <a:ext cx="5867400" cy="60231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Matzah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2" y="838200"/>
            <a:ext cx="5181596" cy="518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Candlesti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143000"/>
            <a:ext cx="4229100" cy="45345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Ketub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2650" y="533399"/>
            <a:ext cx="4818700" cy="57912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Matzah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52400"/>
            <a:ext cx="6553200" cy="655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Salt&amp;Pep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63140"/>
            <a:ext cx="5334000" cy="6131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Challah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714" y="609600"/>
            <a:ext cx="6168571" cy="5638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rusalemTall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28600"/>
            <a:ext cx="42672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KiddushC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8349" y="532145"/>
            <a:ext cx="4107301" cy="5793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ChallahBoard&amp;Kni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3100" y="800100"/>
            <a:ext cx="5257800" cy="52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GwABAAMAAwEAAAAAAAAAAAAAAAEFBgIEBwP/xABIEAABAwICBQgGBgcGBwAAAAAAAQIDBAUGERIhVZTSBxYXMUFRcbM2YXSBkaETIkKywdEUFSM1Q1JTJCUzYmSxMjRjcoKS4f/EABoBAQADAQEBAAAAAAAAAAAAAAABAwQFAgb/xAApEQEAAgEEAgIABQUAAAAAAAAAAQMCBBEhMQUyEkETFCJhkVFxobHB/9oADAMBAAIRAxEAPwD0TC+G7JNhu0yTWe3SSPooHOc6jjVVX6NuaquiWvNbD+xLZucXCThL0YtHsMHltLcCn5rYf2JbNzi4RzWw/sS2bnFwlwAKfmth/Yls3OLhHNbD+xLZucXCXAAp+a2H9iWzc4uEc1sP7Etm5xcJcACn5rYf2JbNzi4RzWw/sS2bnFwlwAKfmth/Yls3OLhHNbD+xLZucXCXAAp+a2H9iWzc4uEc1sP7Etm5xcJcACn5rYf2JbNzj4RzWw/sS2bnFwlwAKfmth/Yls3OLhHNbD+xLZucXCXAAp+a2H9iWzc4uEc1sP7Etm5xcJcACn5rYf2JbNzi4RzWw/sS2bnFwlwAKfmth/Yls3OLhHNbD+xLZucXCXAAp+a2H9iWzc4uEc1sP7Etm5xcJcACn5rYf2JbNzi4TL8pWH7PR4LuM1JabfDK1I9F8dJG1U/asTrRviegGS5UteB7nl3ReawC3wpqwzaU/wBFB5bS2KnCyZYbtSd1FD5bS2E9gAAAAAAAAAAAAAAAAAAAAAAAAAAAAAAAAZTlOTPBNyT1Reaw1ZluUpNLBtxTvSPzWCOxaYY1Ydtaf6OHy2lqVmGtWH7Z7JD9xpZie0QAEKuQSkHWqqqOmj05Hdao1re1yr1Iid592KqomfX2jeByAAAAAAAAAAAAAAAAAAAAgCQR7xmBIOOkfKephp2q+eVkbe97kRPipG8Ec9PsZnlFTPB9wRe6PzWF/T1UVSzThcrmdj9Fcl8F7Si5QkzwlX590fmMJx5lErLDn7htvskX3GlkV+H/ANxW72WL7iFh1IJ7PpJ8KueOmgfPM9GRRtVznL2IfRypo5nmeMr9+sahaSmen6DCutUXVK5PwQz6m+KcN/tp0unyvs+MdNBYKyTEd5luUjVbRUi/R0sa9rlTW9fXl8EU1ydRR4NpEpMP0iZfWlb9K9e9Xa/yT3F6eqImK4me5edRlE2TGPUcAALlIAAAAAAAAAQoEg45oRpJ8AOYKuvvtrof+arYWO7G6SKq+5ChrMeUbM20dNPUL3uyjb89fyKc9RVh7ZL69NdZ64y2Rwe5rUzc5Gp3quR5lW40u9TmkKw0rP8Apt0nf+y/khWxQ3e/SZM/Sqxf5nvXQTxVdRlnyGO+2ETLXj4zPbezKIh6PW4os9Ermy1sb3p9iL66/Io6jHayyJFarbNPI7U3T4W5qfO04C1NfdKjPvhgzRPBXda+5ENdbrZSW6P6Ojp44W9ui3Wvivae8fzNnf6Y/wAq8vylXEb5T/EM5T02KrrktbWMtkLvsQsRZMvHXl8VLehw/QUkiTOjfU1Kfx6lyyO92fV7i4b1dRJowqiOZ5/uz535ZcRxH7OLU1IZ7H3opXeDPMYaIoMdei1b4M8xpdj3CiXfsH7jt/ssX3ELBeor8P67Jb/ZYvuIdqrqI6amlqJV0Y42q5yr3IRlxvKYjfiGWx1e1pKb9X0zlSonbm9UXWxnVn4rrT4nncmqJzURETRXLLs1HarqyW4Vs9ZOv1pn6WXcnYnuQ+C9Spq19583qb/xrJy+n1Wk0/4FUY/f29ktKt/VdJodX0LMvgh3EMzga6Mq7Qyme5Pp6VEY5F61b9lfw9xpkU79OcZ1xMPmrsJwsyxn+qQAWqgEO6tZGaATmMz4z1MFM1X1EzImp9qRyNT5lFXYys1LnoTPqHd0DFd811FeduGHtKzCrOz1jdo80GaZHn9Zj2peqpQ0LY07HTuzX4J+ZRVmIbvW6p6+Rrf5If2afLX8zJn5CrHrltr8Zfl3w9SrLlRUTFdV1UMKf53oi/AoK3HNrhRUpkmqXf5G6Lfip5xoor9Jda9661Ulfn61MdnkrJ9YiG2vxVUe87tTW46uMyKlJBBTp3uzkd+CFFWXa41yr+l108jV+yjtFPgmo6sMck8qQ08b5ZF+xG1XL8ENJa8E3CqRr657aSNdehqc9fwT5lMTqL+t2icdLpo5iI/2y+TW5rqTPV1a1Lm14autxydHB+jxL/Fmzai+CdanoNpw5bLXk+CnR0yJ/iy/Wf7l7PcW+Rrq8d92Sw3eV+qo/llrXgi30ui+sVayVP6mpif+Pb78zTxwsiajYmNY1OprUyRDmSdKurCuNsYcuy6y2d853RkSAWKwAAQUOOfRit8GeY0vigxyuWGK3wZ5jScfaET072Hl/uK3L30sX3EKPlDrVgtMdI1clqX5O/7W61+eRd4dX+4Lb7JF9xDG8pEirdqOL7LYFd8Xf/DLrs/jTls2aDCMtRjuyYAPnH1DsUFZUW+qbU0cv0crdXVmiovYqdxuLZjyikYjbhDJTyJqVzU02fLWh5/+ANFOpsp4xnhmv0lV/tHL1XnbY9oRe9HJ+B8J8a2WLPRqHyr3RxOX/dEPMU1dQNE+StmOIhkjxVMfctxWcoCZKlFQOXudM7L5IUNZiq9VeaLVJAxfs07dH59ZSgz56u7PuWqvRUYdY/8AXKaSSd+nPI+V/wDNI5XL8zimpc0+QIVyJ2+4o5meWnrpIzyTPsLi1YZuly0XMh+ghX+JOit1epOtTX2vBdupFR9XpVkqLn+11MRfU38zTVo7bOYjaGS7X01dzvP7MFb7bW3J+jQ00kqdr8smJ4uXUa21YDb9V91qFcv9KHUngruv/Y2zImRsRkbEa1EyRrUyRDllrOlToK8OcuZcm7ydtnGPEOrQW2jt8SRUVPHC3t0U6/Fe07aNyJBviIiNoc+ZmZ3lGRIBKAAAAAAAAEGfx2uWFq5fUzzGmgM7j9csKV3hH5jCcfaET07+G/R+2+yQ/caZLlJgc2toqnJdF8bolXuVFzT/AHU1mGPR21+xw+W05X61x3e3SUsi6Ll+tG/LPRcnUpn1Vc21zjDTpLYptjOenkIPtWUlRQVLqWrjWOVmerrRU70XtQ+OfrPm5xnGdp7fVYzGUbx0AAhIAqoiZqqInep3Lfaq+5KiUVJJI1ft5aLE96nrHHLKdoecs8cI3ynZ0zlDHJPKkUEUksi9TGNzVfchtrXgRiZPulQr1X+FDqTwV3WvyNbQW6kt8SRUdPHCxP5W5Z+831ePsy5z4c67yleHGH6pYK14IuFTk+vkbSRr9lMnPX8E+ZsLVhy2WxEdBTo+ZE/xpPrO+PZ7i4yB0qtLVV1DkXay672ngREyGSEg0swMgAAAAAAAAAAAAAACDOcoXonX5d0fmMNGZnlG9D7h4R+awnHuET0ssK+jdq9ih8tpaKVWFNeGbSvfRQeW0tSPtLoXO00d0i+jrYWyInUvU5vgqa0MxVYAj0lWjuEjE7GysR2XvTI2wyKbNPXZ7Qvq1NtXpLz9OT+q0tdyiRPVEv5nbp+T+BFRaqvmk70jajfzNrkMiqNFRHPxWz5DUzG3yUtDhe0UWTo6Nj5P6kq6bvmXLWo1EREyyJXMk0Y4Y4+sbMuVmec75TugkA9vIAAAAAAAAAAAAAAAAAAAAAgy/KUuWDLj4R+aw1JleU5dHBVyVe6LzWCOxZYR14Xs/sMHltLgp8Ia8K2f2GDy2lwAAAAAAAAAAAAAAAAAAAAAAAAAAAAAAAAAMlypasD3Pwi81hrTI8qq5YFua+qLzYwLbB3opZvYIPLaXBTYO9E7L7BB5bS5AAAAAAAAAAAAAAAAAAAAAAAAAAAAAAAAAGQ5V9WA7ovqi86M1r3I1qq5URE61Veox/KvIxcC3ViPRXIkSq1F1p+2j7AK/DXKFhejw9a6aouqNlio4WPT9HlXJUjbmmpnqLPpMwjtdN2m4AAHSZhHa6btNwDpMwjtdN2m4AAHSZhHa6btNwDpMwjtdN2m4AAHSZhHa6btNwDpMwjtdN2m4AAHSZhHa6btNwDpMwjtdN2m4AAHSZhHa6btNwDpMwjtdN2m4AAHSZhHa6btNwDpMwjtdN2m4AAHSZhHa6btNwDpMwjtdN2m4AAHSZhHa6btNwDpMwjtdN2m4AAHSZhHa6btNwDpMwjtdN2m4AAHSZhHa6btNwDpMwjtdN2m4AAHSZhHa6btNwDpMwjtdN2m4AAHSZhHa6btNwDpMwjtdN2m4AAPhVco2EZ4/o1vKI3PN39mm1p3f8BmcdYyw9W4PuNNR3daieRI0YxYJEzykjXrVnXk3vAA/9k="/>
          <p:cNvSpPr>
            <a:spLocks noChangeAspect="1" noChangeArrowheads="1"/>
          </p:cNvSpPr>
          <p:nvPr/>
        </p:nvSpPr>
        <p:spPr bwMode="auto">
          <a:xfrm>
            <a:off x="155575" y="-669925"/>
            <a:ext cx="186690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g;base64,/9j/4AAQSkZJRgABAQAAAQABAAD/2wBDAAkGBwgHBgkIBwgKCgkLDRYPDQwMDRsUFRAWIB0iIiAdHx8kKDQsJCYxJx8fLT0tMTU3Ojo6Iys/RD84QzQ5Ojf/2wBDAQoKCg0MDRoPDxo3JR8lNzc3Nzc3Nzc3Nzc3Nzc3Nzc3Nzc3Nzc3Nzc3Nzc3Nzc3Nzc3Nzc3Nzc3Nzc3Nzc3Nzf/wAARCACnAN8DASIAAhEBAxEB/8QAGwABAAMAAwEAAAAAAAAAAAAAAAEFBgIEBwP/xABIEAABAwICBQgGBgcGBwAAAAAAAQIDBAUGERIhVZTSBxYXMUFRcbM2YXSBkaETIkKywdEUFSM1Q1JTJCUzYmSxMjRjcoKS4f/EABoBAQADAQEBAAAAAAAAAAAAAAABAwQFAgb/xAApEQEAAgEEAgIABQUAAAAAAAAAAQMCBBEhMQUyEkETFCJhkVFxobHB/9oADAMBAAIRAxEAPwD0TC+G7JNhu0yTWe3SSPooHOc6jjVVX6NuaquiWvNbD+xLZucXCThL0YtHsMHltLcCn5rYf2JbNzi4RzWw/sS2bnFwlwAKfmth/Yls3OLhHNbD+xLZucXCXAAp+a2H9iWzc4uEc1sP7Etm5xcJcACn5rYf2JbNzi4RzWw/sS2bnFwlwAKfmth/Yls3OLhHNbD+xLZucXCXAAp+a2H9iWzc4uEc1sP7Etm5xcJcACn5rYf2JbNzj4RzWw/sS2bnFwlwAKfmth/Yls3OLhHNbD+xLZucXCXAAp+a2H9iWzc4uEc1sP7Etm5xcJcACn5rYf2JbNzi4RzWw/sS2bnFwlwAKfmth/Yls3OLhHNbD+xLZucXCXAAp+a2H9iWzc4uEc1sP7Etm5xcJcACn5rYf2JbNzi4TL8pWH7PR4LuM1JabfDK1I9F8dJG1U/asTrRviegGS5UteB7nl3ReawC3wpqwzaU/wBFB5bS2KnCyZYbtSd1FD5bS2E9gAAAAAAAAAAAAAAAAAAAAAAAAAAAAAAAAZTlOTPBNyT1Reaw1ZluUpNLBtxTvSPzWCOxaYY1Ydtaf6OHy2lqVmGtWH7Z7JD9xpZie0QAEKuQSkHWqqqOmj05Hdao1re1yr1Iid592KqomfX2jeByAAAAAAAAAAAAAAAAAAAAgCQR7xmBIOOkfKephp2q+eVkbe97kRPipG8Ec9PsZnlFTPB9wRe6PzWF/T1UVSzThcrmdj9Fcl8F7Si5QkzwlX590fmMJx5lErLDn7htvskX3GlkV+H/ANxW72WL7iFh1IJ7PpJ8KueOmgfPM9GRRtVznL2IfRypo5nmeMr9+sahaSmen6DCutUXVK5PwQz6m+KcN/tp0unyvs+MdNBYKyTEd5luUjVbRUi/R0sa9rlTW9fXl8EU1ydRR4NpEpMP0iZfWlb9K9e9Xa/yT3F6eqImK4me5edRlE2TGPUcAALlIAAAAAAAAAQoEg45oRpJ8AOYKuvvtrof+arYWO7G6SKq+5ChrMeUbM20dNPUL3uyjb89fyKc9RVh7ZL69NdZ64y2Rwe5rUzc5Gp3quR5lW40u9TmkKw0rP8Apt0nf+y/khWxQ3e/SZM/Sqxf5nvXQTxVdRlnyGO+2ETLXj4zPbezKIh6PW4os9Ermy1sb3p9iL66/Io6jHayyJFarbNPI7U3T4W5qfO04C1NfdKjPvhgzRPBXda+5ENdbrZSW6P6Ojp44W9ui3Wvivae8fzNnf6Y/wAq8vylXEb5T/EM5T02KrrktbWMtkLvsQsRZMvHXl8VLehw/QUkiTOjfU1Kfx6lyyO92fV7i4b1dRJowqiOZ5/uz535ZcRxH7OLU1IZ7H3opXeDPMYaIoMdei1b4M8xpdj3CiXfsH7jt/ssX3ELBeor8P67Jb/ZYvuIdqrqI6amlqJV0Y42q5yr3IRlxvKYjfiGWx1e1pKb9X0zlSonbm9UXWxnVn4rrT4nncmqJzURETRXLLs1HarqyW4Vs9ZOv1pn6WXcnYnuQ+C9Spq19583qb/xrJy+n1Wk0/4FUY/f29ktKt/VdJodX0LMvgh3EMzga6Mq7Qyme5Pp6VEY5F61b9lfw9xpkU79OcZ1xMPmrsJwsyxn+qQAWqgEO6tZGaATmMz4z1MFM1X1EzImp9qRyNT5lFXYys1LnoTPqHd0DFd811FeduGHtKzCrOz1jdo80GaZHn9Zj2peqpQ0LY07HTuzX4J+ZRVmIbvW6p6+Rrf5If2afLX8zJn5CrHrltr8Zfl3w9SrLlRUTFdV1UMKf53oi/AoK3HNrhRUpkmqXf5G6Lfip5xoor9Jda9661Ulfn61MdnkrJ9YiG2vxVUe87tTW46uMyKlJBBTp3uzkd+CFFWXa41yr+l108jV+yjtFPgmo6sMck8qQ08b5ZF+xG1XL8ENJa8E3CqRr657aSNdehqc9fwT5lMTqL+t2icdLpo5iI/2y+TW5rqTPV1a1Lm14autxydHB+jxL/Fmzai+CdanoNpw5bLXk+CnR0yJ/iy/Wf7l7PcW+Rrq8d92Sw3eV+qo/llrXgi30ui+sVayVP6mpif+Pb78zTxwsiajYmNY1OprUyRDmSdKurCuNsYcuy6y2d853RkSAWKwAAQUOOfRit8GeY0vigxyuWGK3wZ5jScfaET072Hl/uK3L30sX3EKPlDrVgtMdI1clqX5O/7W61+eRd4dX+4Lb7JF9xDG8pEirdqOL7LYFd8Xf/DLrs/jTls2aDCMtRjuyYAPnH1DsUFZUW+qbU0cv0crdXVmiovYqdxuLZjyikYjbhDJTyJqVzU02fLWh5/+ANFOpsp4xnhmv0lV/tHL1XnbY9oRe9HJ+B8J8a2WLPRqHyr3RxOX/dEPMU1dQNE+StmOIhkjxVMfctxWcoCZKlFQOXudM7L5IUNZiq9VeaLVJAxfs07dH59ZSgz56u7PuWqvRUYdY/8AXKaSSd+nPI+V/wDNI5XL8zimpc0+QIVyJ2+4o5meWnrpIzyTPsLi1YZuly0XMh+ghX+JOit1epOtTX2vBdupFR9XpVkqLn+11MRfU38zTVo7bOYjaGS7X01dzvP7MFb7bW3J+jQ00kqdr8smJ4uXUa21YDb9V91qFcv9KHUngruv/Y2zImRsRkbEa1EyRrUyRDllrOlToK8OcuZcm7ydtnGPEOrQW2jt8SRUVPHC3t0U6/Fe07aNyJBviIiNoc+ZmZ3lGRIBKAAAAAAAAEGfx2uWFq5fUzzGmgM7j9csKV3hH5jCcfaET07+G/R+2+yQ/caZLlJgc2toqnJdF8bolXuVFzT/AHU1mGPR21+xw+W05X61x3e3SUsi6Ll+tG/LPRcnUpn1Vc21zjDTpLYptjOenkIPtWUlRQVLqWrjWOVmerrRU70XtQ+OfrPm5xnGdp7fVYzGUbx0AAhIAqoiZqqInep3Lfaq+5KiUVJJI1ft5aLE96nrHHLKdoecs8cI3ynZ0zlDHJPKkUEUksi9TGNzVfchtrXgRiZPulQr1X+FDqTwV3WvyNbQW6kt8SRUdPHCxP5W5Z+831ePsy5z4c67yleHGH6pYK14IuFTk+vkbSRr9lMnPX8E+ZsLVhy2WxEdBTo+ZE/xpPrO+PZ7i4yB0qtLVV1DkXay672ngREyGSEg0swMgAAAAAAAAAAAAAACDOcoXonX5d0fmMNGZnlG9D7h4R+awnHuET0ssK+jdq9ih8tpaKVWFNeGbSvfRQeW0tSPtLoXO00d0i+jrYWyInUvU5vgqa0MxVYAj0lWjuEjE7GysR2XvTI2wyKbNPXZ7Qvq1NtXpLz9OT+q0tdyiRPVEv5nbp+T+BFRaqvmk70jajfzNrkMiqNFRHPxWz5DUzG3yUtDhe0UWTo6Nj5P6kq6bvmXLWo1EREyyJXMk0Y4Y4+sbMuVmec75TugkA9vIAAAAAAAAAAAAAAAAAAAAAgy/KUuWDLj4R+aw1JleU5dHBVyVe6LzWCOxZYR14Xs/sMHltLgp8Ia8K2f2GDy2lwAAAAAAAAAAAAAAAAAAAAAAAAAAAAAAAAAMlypasD3Pwi81hrTI8qq5YFua+qLzYwLbB3opZvYIPLaXBTYO9E7L7BB5bS5AAAAAAAAAAAAAAAAAAAAAAAAAAAAAAAAAGQ5V9WA7ovqi86M1r3I1qq5URE61Veox/KvIxcC3ViPRXIkSq1F1p+2j7AK/DXKFhejw9a6aouqNlio4WPT9HlXJUjbmmpnqLPpMwjtdN2m4AAHSZhHa6btNwDpMwjtdN2m4AAHSZhHa6btNwDpMwjtdN2m4AAHSZhHa6btNwDpMwjtdN2m4AAHSZhHa6btNwDpMwjtdN2m4AAHSZhHa6btNwDpMwjtdN2m4AAHSZhHa6btNwDpMwjtdN2m4AAHSZhHa6btNwDpMwjtdN2m4AAHSZhHa6btNwDpMwjtdN2m4AAHSZhHa6btNwDpMwjtdN2m4AAHSZhHa6btNwDpMwjtdN2m4AAHSZhHa6btNwDpMwjtdN2m4AAHSZhHa6btNwDpMwjtdN2m4AAPhVco2EZ4/o1vKI3PN39mm1p3f8BmcdYyw9W4PuNNR3daieRI0YxYJEzykjXrVnXk3vAA/9k="/>
          <p:cNvSpPr>
            <a:spLocks noChangeAspect="1" noChangeArrowheads="1"/>
          </p:cNvSpPr>
          <p:nvPr/>
        </p:nvSpPr>
        <p:spPr bwMode="auto">
          <a:xfrm>
            <a:off x="155575" y="-669925"/>
            <a:ext cx="186690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t0.gstatic.com/images?q=tbn:ANd9GcRYmHujNLiN758zk6Dog5YAJhTfl-zboFcbqiAVbgR28_DGzkzO"/>
          <p:cNvPicPr>
            <a:picLocks noChangeAspect="1" noChangeArrowheads="1"/>
          </p:cNvPicPr>
          <p:nvPr/>
        </p:nvPicPr>
        <p:blipFill>
          <a:blip r:embed="rId3" cstate="print"/>
          <a:srcRect l="1648" t="1648" r="549" b="1648"/>
          <a:stretch>
            <a:fillRect/>
          </a:stretch>
        </p:blipFill>
        <p:spPr bwMode="auto">
          <a:xfrm>
            <a:off x="1219200" y="914400"/>
            <a:ext cx="67818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g;base64,/9j/4AAQSkZJRgABAQAAAQABAAD/2wCEAAkGBhAQEBITEBAQFRARERAQEBAPDxANDxAQFBMVFhUUFRIXHCYfFxkjGxISHy8gJScpLCwsFR4xNTAqNiYrLCoBCQoKDgwOGg8PGjEkHyIqLSosLC8qLDItLzUsKi0yLCwsLCwsLDA1LDUtLS0qKS8pNSksLSwuLywsNSwpLCwsKf/AABEIAJ4AyAMBIgACEQEDEQH/xAAbAAEAAwEBAQEAAAAAAAAAAAAABAUGAwIBB//EADwQAAIBAgEHCQUHBAMAAAAAAAABAgMRBQQGEiExUbEiQWFxcoGRocEjMlLR4RMzQlNikvAWgrLCFEPx/8QAGwEAAgMBAQEAAAAAAAAAAAAAAAUDBAYHAgH/xAA4EQABAwIDBAcGBQUBAAAAAAABAAIDBBEFEiExUWGxE0FxgZGhwSIyM9Hh8BQ0QlJyBiMkYoIV/9oADAMBAAIRAxEAPwD9xAAIQAAhDzOaim20ktrepHyrVUYuUnZLW2ZjEMRlVe6K92Pq+kXV+IMpG73HYPU8FYggMp4K1r5wQTtGLl0+6jxTzjjflQaW9SUvkUcINuyTb3JXZ6q0ZR96LXWmjMnF6wnODp2C333pl+EhGnqtZk+VQqK8Gnv3rrR2MbQryhJSi7NfzWafDsQVWN9kl70fVdA+w7FG1XsP0d5Hs+So1FKYtRsUsADlU0AAIQiZXidOnqbvL4Y639CJi+LaHIg+V+KXw9C6SgbM/iGMCFxjh1PWeofVX6ekzjM/Yrt5xrmpu3bt6ErJcapz1O8XulsfeZ6GTTauoSa3qLaOYpZjFWwhz9RxFuVlbNJE4WC2oKHCMWaahUfJ2Rk/w9D6C+NXSVbKqPOzvG5KpYnROsUABbUSAAEIAAQgABCAETE8r+zpt/ieqPWyOWRsTC92war01pcQAqnHMv0paCfJi9fTL6FWkCwwTJtOpd7Icrv5v50GBLpK6p12uPgPoE9AbBH2K4wzD1SjrXLfvPd0IkZRk8akXGSun4rpR1Bu44I2R9EB7NrWSNz3OdmJ1WPyvJnTm4vm2PeuZn3JMqdOakubat650XOcGS3gprbHU+y/rxKAw1ZA6jqCG9Wo+/JO4XiaPXsK2VGqpxUo7Gro9lHm/lmt03z8qPXzr1Lw2lFUiphEnX19qTzR9G8tQh4pl32ULr3nqj8+4mGUxPK/tKjf4Vqj1Ln7yvilZ+Gh9n3naD1KkpYekfrsCit31vaywwfD/tJXl7kdvS9xXpGtyDJvs6cY89rvtPaZrCaQVE2Z/ut1PomNXL0bLDaV3Sts2FLjmHJL7SK7aX+RdnmpBSTT2NNPqZrqulbUxGM93ApTFKY3ZgsYaLBMv046Mnyo+cShyii4SlF7Ytr6n3JModOakuZ61vXOjF0NS6jnudmxw+9yczxiZmnctgDzCaaTWxq66j0b4G+oSFAAfUIAAQgABCGcx7KdKporZD/J7fQ0Faqoxcnsim/Ax1Sbk23tbbfWzO47UZY2xD9Wp7B9eSYUMd3F+5fDR4DQ0aV+ebb7lqRnErmxoUtGMY7kl4FHAYc0zpD+kc/sqeufZgbvXQAGwShc69JTjKL2STRj5Rs2ntTafWjaGXxijo1pbpWl47fO5m8fhuxso6jbxTGgfqWqLRquElJbYtNGvpVVKKktjSa7zGmhwDKL03F7YPV2X/GVMCqMspiOx2ztH05Kauju0P3LtjGU6FJ22y5K79vkZgsseyjSqaPNBW73rfoVpUxeo6apIGxunz81LSR5Ixx1UzCaGnVjuXKfds87GpKXNyjqnLqiuL9C6NDgsPR0wd1uN/RL6x+aS25AAOVTWfzgoWmpfErPrX0aKo0mO0b0r/C0+7Y+JmzCYvD0dU636tfn5p5SPzRDhotDgGU6UHF7YPV2Xs9S0MvhGUaFWO6XJffs87GoNJg9R01MAdrdPl5JdVx5JL79UAA3VRAACEAAIVZj9fRp6PPN27lrfoZ0s84K16ij8MfN6/kVhg8Wm6Wqdw08PrdPKRmWIcdVJwylpVYL9V33a/Q1hnc36d6jfwxfi3b5miH+BR5acu3nkqNc68ltwQAD1UUKPOOlrhLri+K9S8K7Hqd6V/hkn6eouxSPpKV43C/hqrFM7LKFmydg+U6FTXsaafhf0IIMLDKYZGyN2g3Tx7Q9paeteqtRyk5PbJt+J5AsRkkm5XoaLT4NS0aMem8vFk48UaejGK3JLwR7Ok08fRxNZuACzkjsziUABMvC5ZVS0oSjvi1321GPNqY/K6ejUmt0peF9Rl/6gj9x/aPvzTOgd7zVyTNhktbThGW9J9/OY80WAVr03H4ZeT1/MrYFNlmMf7hy+l1JXMuwO3KzABsUoQAAhADllVTRhKW6LffY8ucGtLj1L6Bc2WVy2rpVJvfJ26ti4HEA5m9xe4uPXqtI0WFleZuQ1Te9peCv6lyV2AwtR65Sfp6Fib7DWZKVg4X8dUhqTeVyAAYKBCNiNPSpTX6W/DX6Ek8zjdNb00RyszsLd4IXppsQVjAGrA5mtIh2yOGlUgt8o8TiTcGhetHou/InpmZ5mN3kc14kNmE8FqAAdJWcQAAhDMY1C1aXTZ+X0NOZ/OKHLi98beD+okxxmamvuIPp6q7RG0lt4VUWmb1W1SUfij5r/wBZVknDKmjVg/1W8dXqZWhk6KoY7iPPRNJ25oyOC1gAOirPIAAQhAxupajLpaj5/QnlRnHPkwW+TfgvqUcRfkpXnhbx0U9OLytCoQAc9T9arCo2ow7N/HWSzlksbQgt0YryR1OlQNyxNbuA5LOPN3E8UABMvCAAELH5ZC1Sa3TlxORLxaNq0+u/ikRDmtQ3LK5u4nmtHGbsB4IWeb0PaN7oPzaKwuc3I65voiuPyLeFtzVbBx5BRVJtE5XgAN+kKAAEIU2ccdUH0yXil8i5KzOCPsk901waF2JtzUjxwv4G6sUxtK1Z0+xlZp7tfgfAYBPls4Suk96T8T0RsNnpUoP9KXhq9CSdMifnY128ArNuGVxCAAkXlCgziny4rdFvxf0L8zWOyvWfRGK9fUS427LS23kD19FcoheXuVeErg6ZNG84rfKK80YtouQE5JsFsEj6AdOWaQAAhAACFmccj7Z9Ki/IgFnnAvarpguLKw55iAtUyDiVoKc3jb2IX2bkeTN/qS8F9ShNDm+vZPpm+CLeCi9UOAPJRVh/tFWgANwkiAAEIQMbjejLocX5onkTFVejPs8CtWDNTvH+p5KSI2kb2hZUAHOFolpcCneiuiUl539SwKjN2XImt0k/FfQtzoOHOzUsZ4W8NEgqBaVyAAvqBDK4tK9afXbwSNUZHL5Xqz7cuJnsfd/ZYOPomFAPbJ4Lgd8gV6tPtx4nAlYWvbU+16My9OLzMHEc0zk9w9i1YAOkrOIAAQgABCoM4ly49n1ZUlxnGuVDqlxRTmAxQWq39voE+pfhNQ0mAr2K7UuJmzTYIvYx65cWW8CH+Sf4nmFFXfD71PABtEmQAAhDhlyvSn2JcDucspXIl2ZcGRyi8bhwK9N0cFjwAczWkVzm5LXUXRF8fmXhn83X7SS/R6o0BusGdekbwvzSSsFpSgAGyqIY3KHecu1LizZGLm9b63xMz/UB9mMdvomVBtd3L4TMIXtodb4Mhk3Bfvo/3cGZ+jF6iP8AkOaYTfDd2FagAHRlnUAAIQAAhUecm2n1T/1KYus5P+v+/wD1KUweL/nH93IJ7SfBH31oajBvuYd/FmXNTg/3MOp8WWsB/MO/j6hRV3wx2qYADZJOgABCHmquS+p8D0fJbD4dQvoWLABzBaVWWAP2vXF+hozM4G/bLsy4GmNrgZvTf9H0Sat+J3IAB2qSGKZtSm/pyP5kv2oRYxRzVOTohe176jgr1JMyO+bgqMnYJ99HqlwJ39OR/Ml+1HfIsGVOakpt2vqaS2oU0uFVUczHuboCDtG/tVqWqjcwgHqVkADZpOgABCAAELnVoRl70Yu2y6TseP8AgUvy4ftR3BGYmONy0eC9BzhsK4f8Cl+XD9qOsIKKskklsSVkegfWxsbq0AdyC4naUAB7XlAACEAAIWKYLx5ux/Ml+1D+nI/mS/ajC/8Aj1f7fMfNPPxcW/yKg4J99HqlwLrLq7V0tSjDTdm05XdkrrXbbs6DlkeCqnNSU27X1NJbUTMoyZT6GtWy6afM1zrUh7Q0k8NK6Nwsb328AqM0rHyhw2WUXJask1rbjKbhr0tqV7rS1rWmmgSaeS2lpN3etpJaKTas3bf0gaUzHMbZ29VZCCdF/9k="/>
          <p:cNvSpPr>
            <a:spLocks noChangeAspect="1" noChangeArrowheads="1"/>
          </p:cNvSpPr>
          <p:nvPr/>
        </p:nvSpPr>
        <p:spPr bwMode="auto">
          <a:xfrm>
            <a:off x="155575" y="-715963"/>
            <a:ext cx="1905000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g;base64,/9j/4AAQSkZJRgABAQAAAQABAAD/2wCEAAkGBhAQEBITEBAQFRARERAQEBAPDxANDxAQFBMVFhUUFRIXHCYfFxkjGxISHy8gJScpLCwsFR4xNTAqNiYrLCoBCQoKDgwOGg8PGjEkHyIqLSosLC8qLDItLzUsKi0yLCwsLCwsLDA1LDUtLS0qKS8pNSksLSwuLywsNSwpLCwsKf/AABEIAJ4AyAMBIgACEQEDEQH/xAAbAAEAAwEBAQEAAAAAAAAAAAAABAUGAwIBB//EADwQAAIBAgEHCQUHBAMAAAAAAAABAgMRBQQGEiExUbEiQWFxcoGRocEjMlLR4RMzQlNikvAWgrLCFEPx/8QAGwEAAgMBAQEAAAAAAAAAAAAAAAUDBAYHAgH/xAA4EQABAwIDBAcGBQUBAAAAAAABAAIDBBEFEiExUWGxE0FxgZGhwSIyM9Hh8BQ0QlJyBiMkYoIV/9oADAMBAAIRAxEAPwD9xAAIQAAhDzOaim20ktrepHyrVUYuUnZLW2ZjEMRlVe6K92Pq+kXV+IMpG73HYPU8FYggMp4K1r5wQTtGLl0+6jxTzjjflQaW9SUvkUcINuyTb3JXZ6q0ZR96LXWmjMnF6wnODp2C333pl+EhGnqtZk+VQqK8Gnv3rrR2MbQryhJSi7NfzWafDsQVWN9kl70fVdA+w7FG1XsP0d5Hs+So1FKYtRsUsADlU0AAIQiZXidOnqbvL4Y639CJi+LaHIg+V+KXw9C6SgbM/iGMCFxjh1PWeofVX6ekzjM/Yrt5xrmpu3bt6ErJcapz1O8XulsfeZ6GTTauoSa3qLaOYpZjFWwhz9RxFuVlbNJE4WC2oKHCMWaahUfJ2Rk/w9D6C+NXSVbKqPOzvG5KpYnROsUABbUSAAEIAAQgABCAETE8r+zpt/ieqPWyOWRsTC92war01pcQAqnHMv0paCfJi9fTL6FWkCwwTJtOpd7Icrv5v50GBLpK6p12uPgPoE9AbBH2K4wzD1SjrXLfvPd0IkZRk8akXGSun4rpR1Bu44I2R9EB7NrWSNz3OdmJ1WPyvJnTm4vm2PeuZn3JMqdOakubat650XOcGS3gprbHU+y/rxKAw1ZA6jqCG9Wo+/JO4XiaPXsK2VGqpxUo7Gro9lHm/lmt03z8qPXzr1Lw2lFUiphEnX19qTzR9G8tQh4pl32ULr3nqj8+4mGUxPK/tKjf4Vqj1Ln7yvilZ+Gh9n3naD1KkpYekfrsCit31vaywwfD/tJXl7kdvS9xXpGtyDJvs6cY89rvtPaZrCaQVE2Z/ut1PomNXL0bLDaV3Sts2FLjmHJL7SK7aX+RdnmpBSTT2NNPqZrqulbUxGM93ApTFKY3ZgsYaLBMv046Mnyo+cShyii4SlF7Ytr6n3JModOakuZ61vXOjF0NS6jnudmxw+9yczxiZmnctgDzCaaTWxq66j0b4G+oSFAAfUIAAQgABCGcx7KdKporZD/J7fQ0Faqoxcnsim/Ax1Sbk23tbbfWzO47UZY2xD9Wp7B9eSYUMd3F+5fDR4DQ0aV+ebb7lqRnErmxoUtGMY7kl4FHAYc0zpD+kc/sqeufZgbvXQAGwShc69JTjKL2STRj5Rs2ntTafWjaGXxijo1pbpWl47fO5m8fhuxso6jbxTGgfqWqLRquElJbYtNGvpVVKKktjSa7zGmhwDKL03F7YPV2X/GVMCqMspiOx2ztH05Kauju0P3LtjGU6FJ22y5K79vkZgsseyjSqaPNBW73rfoVpUxeo6apIGxunz81LSR5Ixx1UzCaGnVjuXKfds87GpKXNyjqnLqiuL9C6NDgsPR0wd1uN/RL6x+aS25AAOVTWfzgoWmpfErPrX0aKo0mO0b0r/C0+7Y+JmzCYvD0dU636tfn5p5SPzRDhotDgGU6UHF7YPV2Xs9S0MvhGUaFWO6XJffs87GoNJg9R01MAdrdPl5JdVx5JL79UAA3VRAACEAAIVZj9fRp6PPN27lrfoZ0s84K16ij8MfN6/kVhg8Wm6Wqdw08PrdPKRmWIcdVJwylpVYL9V33a/Q1hnc36d6jfwxfi3b5miH+BR5acu3nkqNc68ltwQAD1UUKPOOlrhLri+K9S8K7Hqd6V/hkn6eouxSPpKV43C/hqrFM7LKFmydg+U6FTXsaafhf0IIMLDKYZGyN2g3Tx7Q9paeteqtRyk5PbJt+J5AsRkkm5XoaLT4NS0aMem8vFk48UaejGK3JLwR7Ok08fRxNZuACzkjsziUABMvC5ZVS0oSjvi1321GPNqY/K6ejUmt0peF9Rl/6gj9x/aPvzTOgd7zVyTNhktbThGW9J9/OY80WAVr03H4ZeT1/MrYFNlmMf7hy+l1JXMuwO3KzABsUoQAAhADllVTRhKW6LffY8ucGtLj1L6Bc2WVy2rpVJvfJ26ti4HEA5m9xe4uPXqtI0WFleZuQ1Te9peCv6lyV2AwtR65Sfp6Fib7DWZKVg4X8dUhqTeVyAAYKBCNiNPSpTX6W/DX6Ek8zjdNb00RyszsLd4IXppsQVjAGrA5mtIh2yOGlUgt8o8TiTcGhetHou/InpmZ5mN3kc14kNmE8FqAAdJWcQAAhDMY1C1aXTZ+X0NOZ/OKHLi98beD+okxxmamvuIPp6q7RG0lt4VUWmb1W1SUfij5r/wBZVknDKmjVg/1W8dXqZWhk6KoY7iPPRNJ25oyOC1gAOirPIAAQhAxupajLpaj5/QnlRnHPkwW+TfgvqUcRfkpXnhbx0U9OLytCoQAc9T9arCo2ow7N/HWSzlksbQgt0YryR1OlQNyxNbuA5LOPN3E8UABMvCAAELH5ZC1Sa3TlxORLxaNq0+u/ikRDmtQ3LK5u4nmtHGbsB4IWeb0PaN7oPzaKwuc3I65voiuPyLeFtzVbBx5BRVJtE5XgAN+kKAAEIU2ccdUH0yXil8i5KzOCPsk901waF2JtzUjxwv4G6sUxtK1Z0+xlZp7tfgfAYBPls4Suk96T8T0RsNnpUoP9KXhq9CSdMifnY128ArNuGVxCAAkXlCgziny4rdFvxf0L8zWOyvWfRGK9fUS427LS23kD19FcoheXuVeErg6ZNG84rfKK80YtouQE5JsFsEj6AdOWaQAAhAACFmccj7Z9Ki/IgFnnAvarpguLKw55iAtUyDiVoKc3jb2IX2bkeTN/qS8F9ShNDm+vZPpm+CLeCi9UOAPJRVh/tFWgANwkiAAEIQMbjejLocX5onkTFVejPs8CtWDNTvH+p5KSI2kb2hZUAHOFolpcCneiuiUl539SwKjN2XImt0k/FfQtzoOHOzUsZ4W8NEgqBaVyAAvqBDK4tK9afXbwSNUZHL5Xqz7cuJnsfd/ZYOPomFAPbJ4Lgd8gV6tPtx4nAlYWvbU+16My9OLzMHEc0zk9w9i1YAOkrOIAAQgABCoM4ly49n1ZUlxnGuVDqlxRTmAxQWq39voE+pfhNQ0mAr2K7UuJmzTYIvYx65cWW8CH+Sf4nmFFXfD71PABtEmQAAhDhlyvSn2JcDucspXIl2ZcGRyi8bhwK9N0cFjwAczWkVzm5LXUXRF8fmXhn83X7SS/R6o0BusGdekbwvzSSsFpSgAGyqIY3KHecu1LizZGLm9b63xMz/UB9mMdvomVBtd3L4TMIXtodb4Mhk3Bfvo/3cGZ+jF6iP8AkOaYTfDd2FagAHRlnUAAIQAAhUecm2n1T/1KYus5P+v+/wD1KUweL/nH93IJ7SfBH31oajBvuYd/FmXNTg/3MOp8WWsB/MO/j6hRV3wx2qYADZJOgABCHmquS+p8D0fJbD4dQvoWLABzBaVWWAP2vXF+hozM4G/bLsy4GmNrgZvTf9H0Sat+J3IAB2qSGKZtSm/pyP5kv2oRYxRzVOTohe176jgr1JMyO+bgqMnYJ99HqlwJ39OR/Ml+1HfIsGVOakpt2vqaS2oU0uFVUczHuboCDtG/tVqWqjcwgHqVkADZpOgABCAAELnVoRl70Yu2y6TseP8AgUvy4ftR3BGYmONy0eC9BzhsK4f8Cl+XD9qOsIKKskklsSVkegfWxsbq0AdyC4naUAB7XlAACEAAIWKYLx5ux/Ml+1D+nI/mS/ajC/8Aj1f7fMfNPPxcW/yKg4J99HqlwLrLq7V0tSjDTdm05XdkrrXbbs6DlkeCqnNSU27X1NJbUTMoyZT6GtWy6afM1zrUh7Q0k8NK6Nwsb328AqM0rHyhw2WUXJask1rbjKbhr0tqV7rS1rWmmgSaeS2lpN3etpJaKTas3bf0gaUzHMbZ29VZCCdF/9k="/>
          <p:cNvSpPr>
            <a:spLocks noChangeAspect="1" noChangeArrowheads="1"/>
          </p:cNvSpPr>
          <p:nvPr/>
        </p:nvSpPr>
        <p:spPr bwMode="auto">
          <a:xfrm>
            <a:off x="155575" y="-715963"/>
            <a:ext cx="1905000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lidejo.com/images/mcdonalds_logo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3933"/>
            <a:ext cx="6553200" cy="519013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Mickey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979804"/>
            <a:ext cx="6096000" cy="489712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Kipp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648492"/>
            <a:ext cx="4724400" cy="3561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WeddingB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039558"/>
            <a:ext cx="5638800" cy="47788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SederPla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533400"/>
            <a:ext cx="5791200" cy="5791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Door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2487" y="1371600"/>
            <a:ext cx="5479026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usalemMatch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625" y="809625"/>
            <a:ext cx="5238750" cy="523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erusalem Menorah"/>
          <p:cNvPicPr>
            <a:picLocks noChangeAspect="1" noChangeArrowheads="1"/>
          </p:cNvPicPr>
          <p:nvPr/>
        </p:nvPicPr>
        <p:blipFill>
          <a:blip r:embed="rId3" cstate="print"/>
          <a:srcRect b="47120"/>
          <a:stretch>
            <a:fillRect/>
          </a:stretch>
        </p:blipFill>
        <p:spPr bwMode="auto">
          <a:xfrm>
            <a:off x="304800" y="1711908"/>
            <a:ext cx="8534400" cy="3434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rusalemMezuza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609600"/>
            <a:ext cx="5638800" cy="563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66271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 smtClean="0"/>
              <a:t>Source:</a:t>
            </a:r>
            <a:endParaRPr lang="en-US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319</Words>
  <Application>Microsoft Office PowerPoint</Application>
  <PresentationFormat>On-screen Show (4:3)</PresentationFormat>
  <Paragraphs>68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Nevet</dc:creator>
  <cp:lastModifiedBy>Nevet</cp:lastModifiedBy>
  <cp:revision>49</cp:revision>
  <dcterms:created xsi:type="dcterms:W3CDTF">2010-09-06T22:26:25Z</dcterms:created>
  <dcterms:modified xsi:type="dcterms:W3CDTF">2010-12-06T20:58:42Z</dcterms:modified>
</cp:coreProperties>
</file>